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38.xml" ContentType="application/vnd.openxmlformats-officedocument.presentationml.notesSlide+xml"/>
  <Override PartName="/ppt/diagrams/data71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drawing29.xml" ContentType="application/vnd.ms-office.drawingml.diagramDrawing+xml"/>
  <Override PartName="/ppt/diagrams/quickStyle75.xml" ContentType="application/vnd.openxmlformats-officedocument.drawingml.diagramStyle+xml"/>
  <Override PartName="/ppt/diagrams/drawing76.xml" ContentType="application/vnd.ms-office.drawingml.diagramDrawing+xml"/>
  <Default Extension="xml" ContentType="application/xml"/>
  <Override PartName="/ppt/slides/slide50.xml" ContentType="application/vnd.openxmlformats-officedocument.presentationml.slide+xml"/>
  <Override PartName="/ppt/notesSlides/notesSlide16.xml" ContentType="application/vnd.openxmlformats-officedocument.presentationml.notesSlide+xml"/>
  <Override PartName="/ppt/diagrams/layout39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layout64.xml" ContentType="application/vnd.openxmlformats-officedocument.drawingml.diagramLayout+xml"/>
  <Override PartName="/ppt/notesSlides/notesSlide41.xml" ContentType="application/vnd.openxmlformats-officedocument.presentationml.notesSlide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colors27.xml" ContentType="application/vnd.openxmlformats-officedocument.drawingml.diagramColors+xml"/>
  <Override PartName="/ppt/charts/chart3.xml" ContentType="application/vnd.openxmlformats-officedocument.drawingml.chart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notesSlides/notesSlide35.xml" ContentType="application/vnd.openxmlformats-officedocument.presentationml.notesSlide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notesSlides/notesSlide13.xml" ContentType="application/vnd.openxmlformats-officedocument.presentationml.notesSlide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drawing73.xml" ContentType="application/vnd.ms-office.drawingml.diagramDrawing+xml"/>
  <Override PartName="/ppt/diagrams/layout83.xml" ContentType="application/vnd.openxmlformats-officedocument.drawingml.diagramLayout+xml"/>
  <Override PartName="/ppt/diagrams/drawing8.xml" ContentType="application/vnd.ms-office.drawingml.diagramDrawing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layout14.xml" ContentType="application/vnd.openxmlformats-officedocument.drawingml.diagramLayout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colors71.xml" ContentType="application/vnd.openxmlformats-officedocument.drawingml.diagramColors+xml"/>
  <Override PartName="/ppt/diagrams/data84.xml" ContentType="application/vnd.openxmlformats-officedocument.drawingml.diagramData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diagrams/data62.xml" ContentType="application/vnd.openxmlformats-officedocument.drawingml.diagramData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diagrams/drawing67.xml" ContentType="application/vnd.ms-office.drawingml.diagramDrawing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diagrams/layout77.xml" ContentType="application/vnd.openxmlformats-officedocument.drawingml.diagramLayout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drawing70.xml" ContentType="application/vnd.ms-office.drawingml.diagramDrawing+xml"/>
  <Override PartName="/ppt/diagrams/data78.xml" ContentType="application/vnd.openxmlformats-officedocument.drawingml.diagramData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layout33.xml" ContentType="application/vnd.openxmlformats-officedocument.drawingml.diagramLayout+xml"/>
  <Override PartName="/ppt/diagrams/colors65.xml" ContentType="application/vnd.openxmlformats-officedocument.drawingml.diagramColors+xml"/>
  <Override PartName="/ppt/diagrams/layout80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data34.xml" ContentType="application/vnd.openxmlformats-officedocument.drawingml.diagramData+xml"/>
  <Override PartName="/ppt/diagrams/data81.xml" ContentType="application/vnd.openxmlformats-officedocument.drawingml.diagramData+xml"/>
  <Override PartName="/ppt/diagrams/colors21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35.xml" ContentType="application/vnd.openxmlformats-officedocument.presentationml.slide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quickStyle85.xml" ContentType="application/vnd.openxmlformats-officedocument.drawingml.diagramStyl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layout49.xml" ContentType="application/vnd.openxmlformats-officedocument.drawingml.diagramLayout+xml"/>
  <Override PartName="/ppt/notesSlides/notesSlide26.xml" ContentType="application/vnd.openxmlformats-officedocument.presentationml.notesSlide+xml"/>
  <Override PartName="/ppt/diagrams/drawing64.xml" ContentType="application/vnd.ms-office.drawingml.diagramDrawing+xml"/>
  <Override PartName="/ppt/diagrams/layout27.xml" ContentType="application/vnd.openxmlformats-officedocument.drawingml.diagramLayout+xml"/>
  <Override PartName="/ppt/diagrams/colors59.xml" ContentType="application/vnd.openxmlformats-officedocument.drawingml.diagramColors+xml"/>
  <Override PartName="/ppt/charts/chart12.xml" ContentType="application/vnd.openxmlformats-officedocument.drawingml.chart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notesSlides/notesSlide51.xml" ContentType="application/vnd.openxmlformats-officedocument.presentationml.notesSlide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colors84.xml" ContentType="application/vnd.openxmlformats-officedocument.drawingml.diagramColors+xml"/>
  <Override PartName="/ppt/diagrams/drawing20.xml" ContentType="application/vnd.ms-office.drawingml.diagramDrawing+xml"/>
  <Override PartName="/ppt/diagrams/layout5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53.xml" ContentType="application/vnd.openxmlformats-officedocument.drawingml.diagramData+xml"/>
  <Override PartName="/ppt/diagrams/quickStyle79.xml" ContentType="application/vnd.openxmlformats-officedocument.drawingml.diagramStyle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colors40.xml" ContentType="application/vnd.openxmlformats-officedocument.drawingml.diagramColor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rawing58.xml" ContentType="application/vnd.ms-office.drawingml.diagramDrawing+xml"/>
  <Override PartName="/ppt/notesSlides/notesSlide45.xml" ContentType="application/vnd.openxmlformats-officedocument.presentationml.notesSlide+xml"/>
  <Override PartName="/ppt/diagrams/layout79.xml" ContentType="application/vnd.openxmlformats-officedocument.drawingml.diagramLayou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layout57.xml" ContentType="application/vnd.openxmlformats-officedocument.drawingml.diagramLayout+xml"/>
  <Override PartName="/ppt/notesSlides/notesSlide34.xml" ContentType="application/vnd.openxmlformats-officedocument.presentationml.notesSlide+xml"/>
  <Override PartName="/ppt/diagrams/layout68.xml" ContentType="application/vnd.openxmlformats-officedocument.drawingml.diagramLayout+xml"/>
  <Override PartName="/ppt/diagrams/quickStyle82.xml" ContentType="application/vnd.openxmlformats-officedocument.drawingml.diagramStyle+xml"/>
  <Override PartName="/ppt/diagrams/drawing83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notesSlides/notesSlide23.xml" ContentType="application/vnd.openxmlformats-officedocument.presentationml.notesSlide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ppt/diagrams/drawing72.xml" ContentType="application/vnd.ms-office.drawingml.diagramDrawing+xml"/>
  <Override PartName="/ppt/diagrams/colors78.xml" ContentType="application/vnd.openxmlformats-officedocument.drawingml.diagramColor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layout35.xml" ContentType="application/vnd.openxmlformats-officedocument.drawingml.diagramLayout+xml"/>
  <Override PartName="/ppt/charts/chart7.xml" ContentType="application/vnd.openxmlformats-officedocument.drawingml.char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rawing61.xml" ContentType="application/vnd.ms-office.drawingml.diagramDrawing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layout82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81.xml" ContentType="application/vnd.openxmlformats-officedocument.drawingml.diagramColors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diagrams/data83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data50.xml" ContentType="application/vnd.openxmlformats-officedocument.drawingml.diagramData+xml"/>
  <Override PartName="/ppt/notesSlides/notesSlide28.xml" ContentType="application/vnd.openxmlformats-officedocument.presentationml.notesSlide+xml"/>
  <Override PartName="/ppt/diagrams/drawing66.xml" ContentType="application/vnd.ms-office.drawingml.diagramDrawing+xml"/>
  <Override PartName="/ppt/diagrams/quickStyle76.xml" ContentType="application/vnd.openxmlformats-officedocument.drawingml.diagramStyle+xml"/>
  <Override PartName="/ppt/diagrams/drawing77.xml" ContentType="application/vnd.ms-office.drawingml.diagramDrawing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charts/chart14.xml" ContentType="application/vnd.openxmlformats-officedocument.drawingml.chart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65.xml" ContentType="application/vnd.openxmlformats-officedocument.drawingml.diagramLayout+xml"/>
  <Override PartName="/ppt/notesSlides/notesSlide4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layout54.xml" ContentType="application/vnd.openxmlformats-officedocument.drawingml.diagramLayout+xml"/>
  <Override PartName="/ppt/notesSlides/notesSlide31.xml" ContentType="application/vnd.openxmlformats-officedocument.presentationml.notesSlide+xml"/>
  <Override PartName="/ppt/diagrams/colors75.xml" ContentType="application/vnd.openxmlformats-officedocument.drawingml.diagramColors+xml"/>
  <Override PartName="/ppt/diagrams/drawing80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charts/chart4.xml" ContentType="application/vnd.openxmlformats-officedocument.drawingml.char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notesSlides/notesSlide47.xml" ContentType="application/vnd.openxmlformats-officedocument.presentationml.notesSlide+xml"/>
  <Override PartName="/ppt/diagrams/data80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layout59.xml" ContentType="application/vnd.openxmlformats-officedocument.drawingml.diagramLayout+xml"/>
  <Override PartName="/ppt/notesSlides/notesSlide36.xml" ContentType="application/vnd.openxmlformats-officedocument.presentationml.notesSlide+xml"/>
  <Override PartName="/ppt/diagrams/quickStyle84.xml" ContentType="application/vnd.openxmlformats-officedocument.drawingml.diagramStyle+xml"/>
  <Override PartName="/ppt/diagrams/drawing85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notesSlides/notesSlide25.xml" ContentType="application/vnd.openxmlformats-officedocument.presentationml.notesSlide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diagrams/drawing74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layout37.xml" ContentType="application/vnd.openxmlformats-officedocument.drawingml.diagramLayout+xml"/>
  <Override PartName="/ppt/charts/chart9.xml" ContentType="application/vnd.openxmlformats-officedocument.drawingml.chart+xml"/>
  <Override PartName="/ppt/diagrams/colors58.xml" ContentType="application/vnd.openxmlformats-officedocument.drawingml.diagramColors+xml"/>
  <Override PartName="/ppt/charts/chart11.xml" ContentType="application/vnd.openxmlformats-officedocument.drawingml.chart+xml"/>
  <Override PartName="/ppt/diagrams/quickStyle62.xml" ContentType="application/vnd.openxmlformats-officedocument.drawingml.diagramStyle+xml"/>
  <Override PartName="/ppt/diagrams/drawing63.xml" ContentType="application/vnd.ms-office.drawingml.diagramDrawing+xml"/>
  <Override PartName="/ppt/diagrams/colors69.xml" ContentType="application/vnd.openxmlformats-officedocument.drawingml.diagramColors+xml"/>
  <Override PartName="/ppt/diagrams/layout84.xml" ContentType="application/vnd.openxmlformats-officedocument.drawingml.diagramLayout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notesSlides/notesSlide50.xml" ContentType="application/vnd.openxmlformats-officedocument.presentationml.notesSlide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83.xml" ContentType="application/vnd.openxmlformats-officedocument.drawingml.diagramColors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diagrams/data85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diagrams/drawing79.xml" ContentType="application/vnd.ms-office.drawingml.diagramDrawing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drawing57.xml" ContentType="application/vnd.ms-office.drawingml.diagramDrawing+xml"/>
  <Override PartName="/ppt/diagrams/quickStyle67.xml" ContentType="application/vnd.openxmlformats-officedocument.drawingml.diagramStyle+xml"/>
  <Override PartName="/ppt/diagrams/drawing68.xml" ContentType="application/vnd.ms-office.drawingml.diagramDrawing+xml"/>
  <Override PartName="/ppt/diagrams/layout78.xml" ContentType="application/vnd.openxmlformats-officedocument.drawingml.diagram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67.xml" ContentType="application/vnd.openxmlformats-officedocument.drawingml.diagramLayout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notesSlides/notesSlide22.xml" ContentType="application/vnd.openxmlformats-officedocument.presentationml.notesSlide+xml"/>
  <Override PartName="/ppt/diagrams/layout56.xml" ContentType="application/vnd.openxmlformats-officedocument.drawingml.diagramLayout+xml"/>
  <Override PartName="/ppt/notesSlides/notesSlide33.xml" ContentType="application/vnd.openxmlformats-officedocument.presentationml.notesSlide+xml"/>
  <Override PartName="/ppt/diagrams/colors77.xml" ContentType="application/vnd.openxmlformats-officedocument.drawingml.diagramColors+xml"/>
  <Override PartName="/ppt/diagrams/quickStyle81.xml" ContentType="application/vnd.openxmlformats-officedocument.drawingml.diagramStyle+xml"/>
  <Override PartName="/ppt/diagrams/drawing82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11.xml" ContentType="application/vnd.openxmlformats-officedocument.presentationml.notesSlide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charts/chart6.xml" ContentType="application/vnd.openxmlformats-officedocument.drawingml.chart+xml"/>
  <Override PartName="/ppt/diagrams/drawing60.xml" ContentType="application/vnd.ms-office.drawingml.diagramDrawing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rawing71.xml" ContentType="application/vnd.ms-office.drawingml.diagramDrawing+xml"/>
  <Override PartName="/ppt/diagrams/data79.xml" ContentType="application/vnd.openxmlformats-officedocument.drawingml.diagramData+xml"/>
  <Override PartName="/ppt/diagrams/layout81.xml" ContentType="application/vnd.openxmlformats-officedocument.drawingml.diagramLayout+xml"/>
  <Override PartName="/ppt/diagrams/drawing6.xml" ContentType="application/vnd.ms-office.drawingml.diagramDrawing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80.xml" ContentType="application/vnd.openxmlformats-officedocument.drawingml.diagramColors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data82.xml" ContentType="application/vnd.openxmlformats-officedocument.drawingml.diagramData+xml"/>
  <Override PartName="/ppt/slides/slide36.xml" ContentType="application/vnd.openxmlformats-officedocument.presentationml.slide+xml"/>
  <Override PartName="/ppt/diagrams/quickStyle39.xml" ContentType="application/vnd.openxmlformats-officedocument.drawingml.diagramStyle+xml"/>
  <Override PartName="/ppt/notesSlides/notesSlide49.xml" ContentType="application/vnd.openxmlformats-officedocument.presentationml.notesSlide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data60.xml" ContentType="application/vnd.openxmlformats-officedocument.drawingml.diagramData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charts/chart13.xml" ContentType="application/vnd.openxmlformats-officedocument.drawingml.chart+xml"/>
  <Override PartName="/ppt/diagrams/quickStyle64.xml" ContentType="application/vnd.openxmlformats-officedocument.drawingml.diagramStyle+xml"/>
  <Override PartName="/ppt/diagrams/drawing65.xml" ContentType="application/vnd.ms-office.drawingml.diagramDrawing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layout75.xml" ContentType="application/vnd.openxmlformats-officedocument.drawingml.diagramLayout+xml"/>
  <Override PartName="/ppt/notesSlides/notesSlide52.xml" ContentType="application/vnd.openxmlformats-officedocument.presentationml.notesSlid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colors85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s/slide55.xml" ContentType="application/vnd.openxmlformats-officedocument.presentationml.slide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drawing59.xml" ContentType="application/vnd.ms-office.drawingml.diagramDrawing+xml"/>
  <Override PartName="/ppt/slides/slide33.xml" ContentType="application/vnd.openxmlformats-officedocument.presentationml.slide+xml"/>
  <Override PartName="/ppt/diagrams/layout69.xml" ContentType="application/vnd.openxmlformats-officedocument.drawingml.diagram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ppt/notesSlides/notesSlide24.xml" ContentType="application/vnd.openxmlformats-officedocument.presentationml.notesSlide+xml"/>
  <Override PartName="/ppt/diagrams/colors79.xml" ContentType="application/vnd.openxmlformats-officedocument.drawingml.diagramColors+xml"/>
  <Override PartName="/ppt/diagrams/quickStyle83.xml" ContentType="application/vnd.openxmlformats-officedocument.drawingml.diagramStyle+xml"/>
  <Override PartName="/ppt/diagrams/drawing84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47.xml" ContentType="application/vnd.openxmlformats-officedocument.drawingml.diagramLayout+xml"/>
  <Override PartName="/ppt/charts/chart8.xml" ContentType="application/vnd.openxmlformats-officedocument.drawingml.chart+xml"/>
  <Override PartName="/ppt/diagrams/quickStyle61.xml" ContentType="application/vnd.openxmlformats-officedocument.drawingml.diagramStyle+xml"/>
  <Override PartName="/ppt/diagrams/drawing62.xml" ContentType="application/vnd.ms-office.drawingml.diagramDrawing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charts/chart10.xml" ContentType="application/vnd.openxmlformats-officedocument.drawingml.chart+xml"/>
  <Override PartName="/ppt/diagrams/layout72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data48.xml" ContentType="application/vnd.openxmlformats-officedocument.drawingml.diagramData+xml"/>
  <Override PartName="/ppt/diagrams/colors82.xml" ContentType="application/vnd.openxmlformats-officedocument.drawingml.diagramColors+xml"/>
  <Override PartName="/ppt/slides/slide49.xml" ContentType="application/vnd.openxmlformats-officedocument.presentationml.slide+xml"/>
  <Override PartName="/ppt/diagrams/layout5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diagrams/quickStyle77.xml" ContentType="application/vnd.openxmlformats-officedocument.drawingml.diagramStyle+xml"/>
  <Override PartName="/ppt/diagrams/drawing78.xml" ContentType="application/vnd.ms-office.drawingml.diagramDrawing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66.xml" ContentType="application/vnd.openxmlformats-officedocument.drawingml.diagramLayout+xml"/>
  <Override PartName="/ppt/diagrams/quickStyle80.xml" ContentType="application/vnd.openxmlformats-officedocument.drawingml.diagramStyle+xml"/>
  <Override PartName="/ppt/diagrams/drawing81.xml" ContentType="application/vnd.ms-office.drawingml.diagramDrawing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29.xml" ContentType="application/vnd.openxmlformats-officedocument.drawingml.diagramColors+xml"/>
  <Override PartName="/ppt/notesSlides/notesSlide21.xml" ContentType="application/vnd.openxmlformats-officedocument.presentationml.notesSlide+xml"/>
  <Override PartName="/ppt/diagrams/layout44.xml" ContentType="application/vnd.openxmlformats-officedocument.drawingml.diagramLayout+xml"/>
  <Override PartName="/ppt/diagrams/colors76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diagrams/colors54.xml" ContentType="application/vnd.openxmlformats-officedocument.drawingml.diagramColors+xml"/>
  <Override PartName="/ppt/diagrams/data67.xml" ContentType="application/vnd.openxmlformats-officedocument.drawingml.diagramData+xml"/>
  <Override PartName="/ppt/slides/slide68.xml" ContentType="application/vnd.openxmlformats-officedocument.presentationml.slide+xml"/>
  <Override PartName="/ppt/diagrams/layout2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slides/slide24.xml" ContentType="application/vnd.openxmlformats-officedocument.presentationml.slid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notesSlides/notesSlide15.xml" ContentType="application/vnd.openxmlformats-officedocument.presentationml.notesSlide+xml"/>
  <Override PartName="/ppt/diagrams/layout38.xml" ContentType="application/vnd.openxmlformats-officedocument.drawingml.diagramLayout+xml"/>
  <Override PartName="/ppt/diagrams/quickStyle74.xml" ContentType="application/vnd.openxmlformats-officedocument.drawingml.diagramStyle+xml"/>
  <Override PartName="/ppt/diagrams/drawing75.xml" ContentType="application/vnd.ms-office.drawingml.diagramDrawing+xml"/>
  <Override PartName="/ppt/diagrams/layout85.xml" ContentType="application/vnd.openxmlformats-officedocument.drawingml.diagramLayout+xml"/>
  <Override PartName="/ppt/diagrams/quickStyle52.xml" ContentType="application/vnd.openxmlformats-officedocument.drawingml.diagramStyle+xml"/>
  <Override PartName="/ppt/diagrams/drawing53.xml" ContentType="application/vnd.ms-office.drawingml.diagramDrawing+xml"/>
  <Override PartName="/ppt/diagrams/layout16.xml" ContentType="application/vnd.openxmlformats-officedocument.drawingml.diagramLayout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colors73.xml" ContentType="application/vnd.openxmlformats-officedocument.drawingml.diagramColor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64.xml" ContentType="application/vnd.openxmlformats-officedocument.drawingml.diagramData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diagrams/quickStyle2.xml" ContentType="application/vnd.openxmlformats-officedocument.drawingml.diagramStyle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drawing6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402" r:id="rId3"/>
    <p:sldId id="440" r:id="rId4"/>
    <p:sldId id="400" r:id="rId5"/>
    <p:sldId id="442" r:id="rId6"/>
    <p:sldId id="441" r:id="rId7"/>
    <p:sldId id="346" r:id="rId8"/>
    <p:sldId id="352" r:id="rId9"/>
    <p:sldId id="353" r:id="rId10"/>
    <p:sldId id="437" r:id="rId11"/>
    <p:sldId id="354" r:id="rId12"/>
    <p:sldId id="359" r:id="rId13"/>
    <p:sldId id="361" r:id="rId14"/>
    <p:sldId id="365" r:id="rId15"/>
    <p:sldId id="367" r:id="rId16"/>
    <p:sldId id="366" r:id="rId17"/>
    <p:sldId id="368" r:id="rId18"/>
    <p:sldId id="369" r:id="rId19"/>
    <p:sldId id="388" r:id="rId20"/>
    <p:sldId id="414" r:id="rId21"/>
    <p:sldId id="415" r:id="rId22"/>
    <p:sldId id="416" r:id="rId23"/>
    <p:sldId id="372" r:id="rId24"/>
    <p:sldId id="374" r:id="rId25"/>
    <p:sldId id="376" r:id="rId26"/>
    <p:sldId id="404" r:id="rId27"/>
    <p:sldId id="377" r:id="rId28"/>
    <p:sldId id="421" r:id="rId29"/>
    <p:sldId id="378" r:id="rId30"/>
    <p:sldId id="399" r:id="rId31"/>
    <p:sldId id="418" r:id="rId32"/>
    <p:sldId id="380" r:id="rId33"/>
    <p:sldId id="381" r:id="rId34"/>
    <p:sldId id="417" r:id="rId35"/>
    <p:sldId id="383" r:id="rId36"/>
    <p:sldId id="384" r:id="rId37"/>
    <p:sldId id="385" r:id="rId38"/>
    <p:sldId id="394" r:id="rId39"/>
    <p:sldId id="420" r:id="rId40"/>
    <p:sldId id="405" r:id="rId41"/>
    <p:sldId id="386" r:id="rId42"/>
    <p:sldId id="406" r:id="rId43"/>
    <p:sldId id="387" r:id="rId44"/>
    <p:sldId id="425" r:id="rId45"/>
    <p:sldId id="426" r:id="rId46"/>
    <p:sldId id="396" r:id="rId47"/>
    <p:sldId id="408" r:id="rId48"/>
    <p:sldId id="409" r:id="rId49"/>
    <p:sldId id="410" r:id="rId50"/>
    <p:sldId id="411" r:id="rId51"/>
    <p:sldId id="413" r:id="rId52"/>
    <p:sldId id="422" r:id="rId53"/>
    <p:sldId id="423" r:id="rId54"/>
    <p:sldId id="424" r:id="rId55"/>
    <p:sldId id="427" r:id="rId56"/>
    <p:sldId id="428" r:id="rId57"/>
    <p:sldId id="429" r:id="rId58"/>
    <p:sldId id="438" r:id="rId59"/>
    <p:sldId id="446" r:id="rId60"/>
    <p:sldId id="430" r:id="rId61"/>
    <p:sldId id="436" r:id="rId62"/>
    <p:sldId id="435" r:id="rId63"/>
    <p:sldId id="434" r:id="rId64"/>
    <p:sldId id="433" r:id="rId65"/>
    <p:sldId id="432" r:id="rId66"/>
    <p:sldId id="431" r:id="rId67"/>
    <p:sldId id="444" r:id="rId68"/>
    <p:sldId id="443" r:id="rId69"/>
    <p:sldId id="445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FF66"/>
    <a:srgbClr val="336600"/>
    <a:srgbClr val="006600"/>
    <a:srgbClr val="009999"/>
    <a:srgbClr val="00CC66"/>
    <a:srgbClr val="33CCCC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98333" autoAdjust="0"/>
  </p:normalViewPr>
  <p:slideViewPr>
    <p:cSldViewPr>
      <p:cViewPr varScale="1">
        <p:scale>
          <a:sx n="78" d="100"/>
          <a:sy n="78" d="100"/>
        </p:scale>
        <p:origin x="-6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74330509924709165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 Кушвинского городского округа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01.01.2013г. (факт)</c:v>
                </c:pt>
                <c:pt idx="1">
                  <c:v>01.01.2014г. (факт)</c:v>
                </c:pt>
                <c:pt idx="2">
                  <c:v>01.01.2015 (прогноз)</c:v>
                </c:pt>
                <c:pt idx="3">
                  <c:v>01.01.2016 (прогноз)</c:v>
                </c:pt>
                <c:pt idx="4">
                  <c:v>01.01.2017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40001</c:v>
                </c:pt>
                <c:pt idx="1">
                  <c:v>39688</c:v>
                </c:pt>
                <c:pt idx="2">
                  <c:v>39459</c:v>
                </c:pt>
                <c:pt idx="3">
                  <c:v>39038</c:v>
                </c:pt>
                <c:pt idx="4">
                  <c:v>38588</c:v>
                </c:pt>
              </c:numCache>
            </c:numRef>
          </c:val>
        </c:ser>
        <c:dLbls>
          <c:showVal val="1"/>
        </c:dLbls>
        <c:marker val="1"/>
        <c:axId val="74626560"/>
        <c:axId val="74628096"/>
      </c:lineChart>
      <c:catAx>
        <c:axId val="74626560"/>
        <c:scaling>
          <c:orientation val="minMax"/>
        </c:scaling>
        <c:axPos val="b"/>
        <c:numFmt formatCode="dd/mm/yyyy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4628096"/>
        <c:crosses val="autoZero"/>
        <c:auto val="1"/>
        <c:lblAlgn val="ctr"/>
        <c:lblOffset val="100"/>
      </c:catAx>
      <c:valAx>
        <c:axId val="74628096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746265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9.4645833333333554E-2"/>
          <c:y val="0.88123924096040251"/>
        </c:manualLayout>
      </c:layout>
      <c:overlay val="1"/>
      <c:txPr>
        <a:bodyPr/>
        <a:lstStyle/>
        <a:p>
          <a:pPr>
            <a:defRPr sz="1800" b="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1666666666666683E-3"/>
          <c:y val="0.17926574803149659"/>
          <c:w val="0.60795308398950165"/>
          <c:h val="0.820734251968505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(план)</c:v>
                </c:pt>
              </c:strCache>
            </c:strRef>
          </c:tx>
          <c:explosion val="25"/>
          <c:dLbls>
            <c:dLbl>
              <c:idx val="3"/>
              <c:layout>
                <c:manualLayout>
                  <c:x val="6.3440124671916009E-2"/>
                  <c:y val="1.8663614556341798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1.6638533464566941E-2"/>
                  <c:y val="3.9907394603997205E-2"/>
                </c:manualLayout>
              </c:layout>
              <c:dLblPos val="bestFit"/>
              <c:showPercent val="1"/>
            </c:dLbl>
            <c:dLblPos val="bestFit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25585.7</c:v>
                </c:pt>
                <c:pt idx="1">
                  <c:v>3021</c:v>
                </c:pt>
                <c:pt idx="2">
                  <c:v>982.6</c:v>
                </c:pt>
                <c:pt idx="3">
                  <c:v>5517.8</c:v>
                </c:pt>
                <c:pt idx="4">
                  <c:v>906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>
              <a:latin typeface="Constant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floor>
      <c:spPr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24754.9</c:v>
                </c:pt>
                <c:pt idx="1">
                  <c:v>25979.200000000001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3202</c:v>
                </c:pt>
                <c:pt idx="1">
                  <c:v>3394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 и компенсации затрат государства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855.3</c:v>
                </c:pt>
                <c:pt idx="1">
                  <c:v>801.6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материльных и нематериальных активов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3814.9</c:v>
                </c:pt>
                <c:pt idx="1">
                  <c:v>2752.5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928.9</c:v>
                </c:pt>
                <c:pt idx="1">
                  <c:v>937.8</c:v>
                </c:pt>
              </c:numCache>
            </c:numRef>
          </c:val>
        </c:ser>
        <c:dLbls>
          <c:showVal val="1"/>
        </c:dLbls>
        <c:gapWidth val="100"/>
        <c:shape val="cylinder"/>
        <c:axId val="85558016"/>
        <c:axId val="85559552"/>
        <c:axId val="0"/>
      </c:bar3DChart>
      <c:catAx>
        <c:axId val="85558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Constantia" pitchFamily="18" charset="0"/>
              </a:defRPr>
            </a:pPr>
            <a:endParaRPr lang="ru-RU"/>
          </a:p>
        </c:txPr>
        <c:crossAx val="85559552"/>
        <c:crosses val="autoZero"/>
        <c:auto val="1"/>
        <c:lblAlgn val="ctr"/>
        <c:lblOffset val="100"/>
      </c:catAx>
      <c:valAx>
        <c:axId val="8555955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855580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Constant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2015 год (план)</c:v>
                </c:pt>
                <c:pt idx="1">
                  <c:v>2016 год (план)</c:v>
                </c:pt>
                <c:pt idx="2">
                  <c:v>2017 год (план)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118125</c:v>
                </c:pt>
                <c:pt idx="1">
                  <c:v>7101</c:v>
                </c:pt>
                <c:pt idx="2">
                  <c:v>7259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2015 год (план)</c:v>
                </c:pt>
                <c:pt idx="1">
                  <c:v>2016 год (план)</c:v>
                </c:pt>
                <c:pt idx="2">
                  <c:v>2017 год (план)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308845</c:v>
                </c:pt>
                <c:pt idx="1">
                  <c:v>443344</c:v>
                </c:pt>
                <c:pt idx="2">
                  <c:v>440804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2015 год (план)</c:v>
                </c:pt>
                <c:pt idx="1">
                  <c:v>2016 год (план)</c:v>
                </c:pt>
                <c:pt idx="2">
                  <c:v>2017 год (план)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375764</c:v>
                </c:pt>
                <c:pt idx="1">
                  <c:v>281071.8</c:v>
                </c:pt>
                <c:pt idx="2">
                  <c:v>306536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межбюжетные трансферты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2015 год (план)</c:v>
                </c:pt>
                <c:pt idx="1">
                  <c:v>2016 год (план)</c:v>
                </c:pt>
                <c:pt idx="2">
                  <c:v>2017 год (план)</c:v>
                </c:pt>
              </c:strCache>
            </c:strRef>
          </c:cat>
          <c:val>
            <c:numRef>
              <c:f>Лист1!$B$5:$D$5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60716544"/>
        <c:axId val="60718080"/>
        <c:axId val="0"/>
      </c:bar3DChart>
      <c:catAx>
        <c:axId val="60716544"/>
        <c:scaling>
          <c:orientation val="minMax"/>
        </c:scaling>
        <c:axPos val="b"/>
        <c:tickLblPos val="nextTo"/>
        <c:crossAx val="60718080"/>
        <c:crosses val="autoZero"/>
        <c:auto val="1"/>
        <c:lblAlgn val="ctr"/>
        <c:lblOffset val="100"/>
      </c:catAx>
      <c:valAx>
        <c:axId val="6071808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607165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8326767868597191"/>
          <c:y val="4.156727212933483E-2"/>
          <c:w val="0.48444441905290292"/>
          <c:h val="0.70542855032123997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118125</c:v>
                </c:pt>
                <c:pt idx="1">
                  <c:v>7101</c:v>
                </c:pt>
                <c:pt idx="2">
                  <c:v>7259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на выравнивание бюджетной обеспеченности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272951</c:v>
                </c:pt>
                <c:pt idx="1">
                  <c:v>406251</c:v>
                </c:pt>
                <c:pt idx="2">
                  <c:v>402511</c:v>
                </c:pt>
              </c:numCache>
            </c:numRef>
          </c:val>
        </c:ser>
        <c:dLbls>
          <c:showVal val="1"/>
        </c:dLbls>
        <c:shape val="cylinder"/>
        <c:axId val="60873728"/>
        <c:axId val="60879616"/>
        <c:axId val="0"/>
      </c:bar3DChart>
      <c:catAx>
        <c:axId val="60873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0879616"/>
        <c:crosses val="autoZero"/>
        <c:auto val="1"/>
        <c:lblAlgn val="ctr"/>
        <c:lblOffset val="100"/>
      </c:catAx>
      <c:valAx>
        <c:axId val="6087961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60873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17660822863289"/>
          <c:y val="0.15726608821230462"/>
          <c:w val="0.36044667000313735"/>
          <c:h val="0.685467823575391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1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1127658378258786"/>
          <c:y val="3.5781905062435233E-2"/>
          <c:w val="0.43140232883350421"/>
          <c:h val="0.85068649006405395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7.9106814929060271E-2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7982822170085683E-2"/>
                  <c:y val="-3.2529004602213844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5.4466987328205485E-2"/>
                  <c:y val="-6.505800920442768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5.3170154296581396E-2"/>
                  <c:y val="6.505800920442768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3.3717658822222371E-2"/>
                  <c:y val="3.2529004602213254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0.24899194207179626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7.1325816739316553E-2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Val val="1"/>
            </c:dLbl>
            <c:dLbl>
              <c:idx val="7"/>
              <c:layout>
                <c:manualLayout>
                  <c:x val="8.4294147055555962E-2"/>
                  <c:y val="-3.2529004602213844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Val val="1"/>
            </c:dLbl>
            <c:dLbl>
              <c:idx val="8"/>
              <c:layout>
                <c:manualLayout>
                  <c:x val="5.8357486423077184E-2"/>
                  <c:y val="-6.505800920442768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Val val="1"/>
            </c:dLbl>
            <c:dLbl>
              <c:idx val="9"/>
              <c:layout>
                <c:manualLayout>
                  <c:x val="5.0576488233333598E-2"/>
                  <c:y val="-9.7587013806641441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Val val="1"/>
            </c:dLbl>
            <c:dLbl>
              <c:idx val="10"/>
              <c:layout>
                <c:manualLayout>
                  <c:x val="3.8904990948718118E-2"/>
                  <c:y val="3.2529004602213844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showVal val="1"/>
            </c:dLbl>
            <c:numFmt formatCode="#,##0.0" sourceLinked="0"/>
            <c:showVal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деятельности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107416.6</c:v>
                </c:pt>
                <c:pt idx="1">
                  <c:v>6805.1</c:v>
                </c:pt>
                <c:pt idx="2">
                  <c:v>15979.5</c:v>
                </c:pt>
                <c:pt idx="3">
                  <c:v>22017</c:v>
                </c:pt>
                <c:pt idx="4">
                  <c:v>42.5</c:v>
                </c:pt>
                <c:pt idx="5">
                  <c:v>599528.9</c:v>
                </c:pt>
                <c:pt idx="6">
                  <c:v>77041.100000000006</c:v>
                </c:pt>
                <c:pt idx="7">
                  <c:v>117897.3</c:v>
                </c:pt>
                <c:pt idx="8">
                  <c:v>28134.1</c:v>
                </c:pt>
                <c:pt idx="9">
                  <c:v>2152</c:v>
                </c:pt>
                <c:pt idx="10">
                  <c:v>105</c:v>
                </c:pt>
              </c:numCache>
            </c:numRef>
          </c:val>
        </c:ser>
        <c:dLbls>
          <c:showVal val="1"/>
        </c:dLbls>
        <c:shape val="cylinder"/>
        <c:axId val="62366848"/>
        <c:axId val="62368384"/>
        <c:axId val="0"/>
      </c:bar3DChart>
      <c:catAx>
        <c:axId val="62366848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2368384"/>
        <c:crosses val="autoZero"/>
        <c:auto val="1"/>
        <c:lblAlgn val="ctr"/>
        <c:lblOffset val="100"/>
      </c:catAx>
      <c:valAx>
        <c:axId val="62368384"/>
        <c:scaling>
          <c:orientation val="minMax"/>
        </c:scaling>
        <c:delete val="1"/>
        <c:axPos val="b"/>
        <c:numFmt formatCode="General" sourceLinked="1"/>
        <c:tickLblPos val="none"/>
        <c:crossAx val="623668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0130999937205051E-2"/>
          <c:y val="0.14499531414072289"/>
          <c:w val="0.53751587987808114"/>
          <c:h val="0.812417347893244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Программы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Развитие и обеспечение эффективности деятельности администрации КГО до 2020 года</c:v>
                </c:pt>
                <c:pt idx="1">
                  <c:v>Повышение эффективности управления муниципальной собственностью КГО до 2020 года</c:v>
                </c:pt>
                <c:pt idx="2">
                  <c:v>Реализация вопросов местного значения и осуществление государственных полномочий МКУ КГО "КЖКС" до 2020 года </c:v>
                </c:pt>
                <c:pt idx="3">
                  <c:v>Развитие системы образования в КГО до 2020 года</c:v>
                </c:pt>
                <c:pt idx="4">
                  <c:v>Развитие культуры в КГО до 2020 года</c:v>
                </c:pt>
                <c:pt idx="5">
                  <c:v>Развитие физической культуры и спорта в КГО до 2020 года</c:v>
                </c:pt>
                <c:pt idx="6">
                  <c:v>Управление муниципальными финансами КГО до 2020 года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20294.8</c:v>
                </c:pt>
                <c:pt idx="1">
                  <c:v>11237.8</c:v>
                </c:pt>
                <c:pt idx="2">
                  <c:v>170738.6</c:v>
                </c:pt>
                <c:pt idx="3">
                  <c:v>550543.4</c:v>
                </c:pt>
                <c:pt idx="4">
                  <c:v>116810.3</c:v>
                </c:pt>
                <c:pt idx="5">
                  <c:v>33400.5</c:v>
                </c:pt>
                <c:pt idx="6">
                  <c:v>37682.5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391643114475695"/>
          <c:y val="3.0133675151071251E-2"/>
          <c:w val="0.33758336226229579"/>
          <c:h val="0.9698663248489283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8737551670504063"/>
          <c:y val="3.2760758755119315E-2"/>
          <c:w val="0.68829768435691052"/>
          <c:h val="0.618491232217263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Получатели трудовой пенсии, тыс. руб. </c:v>
                </c:pt>
                <c:pt idx="1">
                  <c:v>Участники, инвалиды и ветераны ВОВ, тыс. руб.</c:v>
                </c:pt>
                <c:pt idx="2">
                  <c:v>Почетные граждане, тыс. руб.</c:v>
                </c:pt>
                <c:pt idx="3">
                  <c:v>Учреждения, финансируемые из бюджета КГО, тыс. руб.</c:v>
                </c:pt>
              </c:strCache>
            </c:strRef>
          </c:cat>
          <c:val>
            <c:numRef>
              <c:f>Лист1!$B$2:$B$5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Лист1!$A$2:$A$5</c:f>
              <c:strCache>
                <c:ptCount val="4"/>
                <c:pt idx="0">
                  <c:v>Получатели трудовой пенсии, тыс. руб. </c:v>
                </c:pt>
                <c:pt idx="1">
                  <c:v>Участники, инвалиды и ветераны ВОВ, тыс. руб.</c:v>
                </c:pt>
                <c:pt idx="2">
                  <c:v>Почетные граждане, тыс. руб.</c:v>
                </c:pt>
                <c:pt idx="3">
                  <c:v>Учреждения, финансируемые из бюджета КГО, тыс. руб.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6140.26</c:v>
                </c:pt>
                <c:pt idx="1">
                  <c:v>3.4759999999999982</c:v>
                </c:pt>
                <c:pt idx="2">
                  <c:v>10.66</c:v>
                </c:pt>
                <c:pt idx="3">
                  <c:v>17284.561000000005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Получатели трудовой пенсии, тыс. руб. </c:v>
                </c:pt>
                <c:pt idx="1">
                  <c:v>Участники, инвалиды и ветераны ВОВ, тыс. руб.</c:v>
                </c:pt>
                <c:pt idx="2">
                  <c:v>Почетные граждане, тыс. руб.</c:v>
                </c:pt>
                <c:pt idx="3">
                  <c:v>Учреждения, финансируемые из бюджета КГО,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#,##0">
                  <c:v>33.602000000000011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axId val="78888960"/>
        <c:axId val="78890496"/>
      </c:barChart>
      <c:catAx>
        <c:axId val="78888960"/>
        <c:scaling>
          <c:orientation val="minMax"/>
        </c:scaling>
        <c:axPos val="b"/>
        <c:tickLblPos val="nextTo"/>
        <c:crossAx val="78890496"/>
        <c:crosses val="autoZero"/>
        <c:auto val="1"/>
        <c:lblAlgn val="ctr"/>
        <c:lblOffset val="100"/>
      </c:catAx>
      <c:valAx>
        <c:axId val="78890496"/>
        <c:scaling>
          <c:orientation val="minMax"/>
        </c:scaling>
        <c:delete val="1"/>
        <c:axPos val="l"/>
        <c:numFmt formatCode="#,##0" sourceLinked="1"/>
        <c:tickLblPos val="none"/>
        <c:crossAx val="78888960"/>
        <c:crosses val="autoZero"/>
        <c:crossBetween val="between"/>
      </c:valAx>
      <c:dTable>
        <c:showHorzBorder val="1"/>
        <c:showVertBorder val="1"/>
        <c:showOutline val="1"/>
      </c:dTable>
    </c:plotArea>
    <c:legend>
      <c:legendPos val="b"/>
      <c:legendEntry>
        <c:idx val="0"/>
      </c:legendEntry>
      <c:legendEntry>
        <c:idx val="1"/>
      </c:legendEntry>
      <c:layout/>
    </c:legend>
    <c:plotVisOnly val="1"/>
  </c:chart>
  <c:txPr>
    <a:bodyPr/>
    <a:lstStyle/>
    <a:p>
      <a:pPr>
        <a:defRPr sz="11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2255479565297829E-2"/>
          <c:y val="3.6730748871928252E-2"/>
          <c:w val="0.8129112229532881"/>
          <c:h val="0.44447005091554098"/>
        </c:manualLayout>
      </c:layout>
      <c:pie3DChart>
        <c:varyColors val="1"/>
      </c:pie3DChart>
    </c:plotArea>
    <c:legend>
      <c:legendPos val="b"/>
      <c:layout>
        <c:manualLayout>
          <c:xMode val="edge"/>
          <c:yMode val="edge"/>
          <c:x val="6.2455888810468999E-2"/>
          <c:y val="0.50207662099781658"/>
          <c:w val="0.87508822237906581"/>
          <c:h val="0.4788974658082885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593805654941857"/>
          <c:y val="2.204260610050625E-3"/>
          <c:w val="0.56316346286046759"/>
          <c:h val="0.640778864943310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Лист1!$A$2:$A$4</c:f>
              <c:strCache>
                <c:ptCount val="2"/>
                <c:pt idx="0">
                  <c:v>Отчисления от акцизов на автомобильный бензин, прямогонный бензин, дизельное топливо, моторные масла</c:v>
                </c:pt>
                <c:pt idx="1">
                  <c:v>Поступление сумм в возмещение вреда, причиняемого автомобильным дорогам транспортными средствами, осуществляющими перевозки тяжеловесных и (или) крупногабаритных грузов 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14598.5</c:v>
                </c:pt>
                <c:pt idx="1">
                  <c:v>30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2.5422600692015202E-2"/>
          <c:y val="0.7114032508411503"/>
          <c:w val="0.93240580329037515"/>
          <c:h val="0.28789516049579394"/>
        </c:manualLayout>
      </c:layout>
      <c:txPr>
        <a:bodyPr/>
        <a:lstStyle/>
        <a:p>
          <a:pPr>
            <a:defRPr lang="ru-RU"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"/>
          <c:y val="2.8116843700136378E-2"/>
          <c:w val="1"/>
          <c:h val="0.58865963363169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2.9394882050142578E-3"/>
                  <c:y val="0.21726631823517209"/>
                </c:manualLayout>
              </c:layout>
              <c:showVal val="1"/>
            </c:dLbl>
            <c:dLbl>
              <c:idx val="1"/>
              <c:layout>
                <c:manualLayout>
                  <c:x val="-4.4092323075213971E-3"/>
                  <c:y val="0.22237867290107843"/>
                </c:manualLayout>
              </c:layout>
              <c:showVal val="1"/>
            </c:dLbl>
            <c:dLbl>
              <c:idx val="2"/>
              <c:layout>
                <c:manualLayout>
                  <c:x val="-5.8789764100285174E-3"/>
                  <c:y val="0.2223786729010784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977119.1</c:v>
                </c:pt>
                <c:pt idx="1">
                  <c:v>908648.2</c:v>
                </c:pt>
                <c:pt idx="2">
                  <c:v>937563.5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2.3515905640114087E-2"/>
                  <c:y val="0.21215436610102917"/>
                </c:manualLayout>
              </c:layout>
              <c:showVal val="1"/>
            </c:dLbl>
            <c:dLbl>
              <c:idx val="1"/>
              <c:layout>
                <c:manualLayout>
                  <c:x val="1.7636929230085564E-2"/>
                  <c:y val="0.22493474960109117"/>
                </c:manualLayout>
              </c:layout>
              <c:showVal val="1"/>
            </c:dLbl>
            <c:dLbl>
              <c:idx val="2"/>
              <c:layout>
                <c:manualLayout>
                  <c:x val="8.8184646150427891E-3"/>
                  <c:y val="0.21726651950105391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977119.1</c:v>
                </c:pt>
                <c:pt idx="1">
                  <c:v>908648.2</c:v>
                </c:pt>
                <c:pt idx="2">
                  <c:v>937563.5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dLbls>
            <c:dLbl>
              <c:idx val="1"/>
              <c:layout>
                <c:manualLayout>
                  <c:x val="1.1757952820057031E-2"/>
                  <c:y val="-2.5560767000124009E-3"/>
                </c:manualLayout>
              </c:layout>
              <c:showVal val="1"/>
            </c:dLbl>
            <c:dLbl>
              <c:idx val="2"/>
              <c:layout>
                <c:manualLayout>
                  <c:x val="1.0288208717549902E-2"/>
                  <c:y val="-5.1121534000247984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cylinder"/>
        <c:axId val="84689280"/>
        <c:axId val="84690816"/>
        <c:axId val="0"/>
      </c:bar3DChart>
      <c:catAx>
        <c:axId val="84689280"/>
        <c:scaling>
          <c:orientation val="minMax"/>
        </c:scaling>
        <c:axPos val="b"/>
        <c:tickLblPos val="nextTo"/>
        <c:crossAx val="84690816"/>
        <c:crosses val="autoZero"/>
        <c:auto val="1"/>
        <c:lblAlgn val="ctr"/>
        <c:lblOffset val="100"/>
      </c:catAx>
      <c:valAx>
        <c:axId val="8469081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846892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138372</c:v>
                </c:pt>
                <c:pt idx="1">
                  <c:v>143575.29999999999</c:v>
                </c:pt>
                <c:pt idx="2">
                  <c:v>149099.4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36013.1</c:v>
                </c:pt>
                <c:pt idx="1">
                  <c:v>33556.1</c:v>
                </c:pt>
                <c:pt idx="2">
                  <c:v>33865.1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802734</c:v>
                </c:pt>
                <c:pt idx="1">
                  <c:v>731516.8</c:v>
                </c:pt>
                <c:pt idx="2">
                  <c:v>754599</c:v>
                </c:pt>
              </c:numCache>
            </c:numRef>
          </c:val>
        </c:ser>
        <c:dLbls>
          <c:showVal val="1"/>
        </c:dLbls>
        <c:shape val="cylinder"/>
        <c:axId val="85247104"/>
        <c:axId val="85248640"/>
        <c:axId val="0"/>
      </c:bar3DChart>
      <c:catAx>
        <c:axId val="85247104"/>
        <c:scaling>
          <c:orientation val="minMax"/>
        </c:scaling>
        <c:axPos val="b"/>
        <c:tickLblPos val="nextTo"/>
        <c:crossAx val="85248640"/>
        <c:crosses val="autoZero"/>
        <c:auto val="1"/>
        <c:lblAlgn val="ctr"/>
        <c:lblOffset val="100"/>
      </c:catAx>
      <c:valAx>
        <c:axId val="8524864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8524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42966254009362"/>
          <c:y val="0.16430232241769074"/>
          <c:w val="0.31268047060191695"/>
          <c:h val="0.6030072622316341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441228752360874E-2"/>
          <c:y val="5.7615074278645734E-2"/>
          <c:w val="0.96711758957102656"/>
          <c:h val="0.8694251265988425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2013 год (отчет)</c:v>
                </c:pt>
                <c:pt idx="1">
                  <c:v>2014 год (отчет)</c:v>
                </c:pt>
                <c:pt idx="2">
                  <c:v>2015 год (план)</c:v>
                </c:pt>
                <c:pt idx="3">
                  <c:v>2016 год (план)</c:v>
                </c:pt>
                <c:pt idx="4">
                  <c:v>2017 год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494195.3</c:v>
                </c:pt>
                <c:pt idx="1">
                  <c:v>439763.6</c:v>
                </c:pt>
                <c:pt idx="2">
                  <c:v>174385.1</c:v>
                </c:pt>
                <c:pt idx="3">
                  <c:v>177131.4</c:v>
                </c:pt>
                <c:pt idx="4">
                  <c:v>182964.5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в бюджет Кушвинского городского округа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2013 год (отчет)</c:v>
                </c:pt>
                <c:pt idx="1">
                  <c:v>2014 год (отчет)</c:v>
                </c:pt>
                <c:pt idx="2">
                  <c:v>2015 год (план)</c:v>
                </c:pt>
                <c:pt idx="3">
                  <c:v>2016 год (план)</c:v>
                </c:pt>
                <c:pt idx="4">
                  <c:v>2017 год (план)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404182.3</c:v>
                </c:pt>
                <c:pt idx="1">
                  <c:v>514334.5</c:v>
                </c:pt>
                <c:pt idx="2">
                  <c:v>802734</c:v>
                </c:pt>
                <c:pt idx="3">
                  <c:v>731516.8</c:v>
                </c:pt>
                <c:pt idx="4">
                  <c:v>754599</c:v>
                </c:pt>
              </c:numCache>
            </c:numRef>
          </c:val>
        </c:ser>
        <c:dLbls>
          <c:showVal val="1"/>
        </c:dLbls>
        <c:shape val="cylinder"/>
        <c:axId val="85095552"/>
        <c:axId val="85097088"/>
        <c:axId val="0"/>
      </c:bar3DChart>
      <c:catAx>
        <c:axId val="85095552"/>
        <c:scaling>
          <c:orientation val="minMax"/>
        </c:scaling>
        <c:axPos val="b"/>
        <c:numFmt formatCode="General" sourceLinked="1"/>
        <c:tickLblPos val="nextTo"/>
        <c:crossAx val="85097088"/>
        <c:crosses val="autoZero"/>
        <c:auto val="1"/>
        <c:lblAlgn val="ctr"/>
        <c:lblOffset val="100"/>
      </c:catAx>
      <c:valAx>
        <c:axId val="8509708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8509555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8789764100285174E-3"/>
          <c:y val="2.4259457282524207E-3"/>
          <c:w val="0.65685132207532915"/>
          <c:h val="0.20037573950116674"/>
        </c:manualLayout>
      </c:layout>
      <c:overlay val="1"/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9.4645833333333526E-2"/>
          <c:y val="0.88123924096040251"/>
        </c:manualLayout>
      </c:layout>
      <c:overlay val="1"/>
      <c:txPr>
        <a:bodyPr/>
        <a:lstStyle/>
        <a:p>
          <a:pPr>
            <a:defRPr sz="1800" b="0">
              <a:latin typeface="Constantia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1666666666666683E-3"/>
          <c:y val="0.17926574803149647"/>
          <c:w val="0.60795308398950165"/>
          <c:h val="0.820734251968504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(план)</c:v>
                </c:pt>
              </c:strCache>
            </c:strRef>
          </c:tx>
          <c:explosion val="25"/>
          <c:dLbls>
            <c:dLbl>
              <c:idx val="3"/>
              <c:layout>
                <c:manualLayout>
                  <c:x val="6.3440124671916009E-2"/>
                  <c:y val="1.8663614556341798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1.6638533464566941E-2"/>
                  <c:y val="3.9907394603997205E-2"/>
                </c:manualLayout>
              </c:layout>
              <c:dLblPos val="bestFit"/>
              <c:showPercent val="1"/>
            </c:dLbl>
            <c:dLblPos val="bestFit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80613</c:v>
                </c:pt>
                <c:pt idx="1">
                  <c:v>14598.4</c:v>
                </c:pt>
                <c:pt idx="2">
                  <c:v>15730.6</c:v>
                </c:pt>
                <c:pt idx="3">
                  <c:v>10800</c:v>
                </c:pt>
                <c:pt idx="4">
                  <c:v>12100</c:v>
                </c:pt>
                <c:pt idx="5">
                  <c:v>4530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latin typeface="Constant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floor>
      <c:spPr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83030.7</c:v>
                </c:pt>
                <c:pt idx="1">
                  <c:v>85545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14598.4</c:v>
                </c:pt>
                <c:pt idx="1">
                  <c:v>14598.4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14816.2</c:v>
                </c:pt>
                <c:pt idx="1">
                  <c:v>13926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12900</c:v>
                </c:pt>
                <c:pt idx="1">
                  <c:v>15300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13100</c:v>
                </c:pt>
                <c:pt idx="1">
                  <c:v>14100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(план)</c:v>
                </c:pt>
                <c:pt idx="1">
                  <c:v>2017 год (план)</c:v>
                </c:pt>
              </c:strCache>
            </c:strRef>
          </c:cat>
          <c:val>
            <c:numRef>
              <c:f>Лист1!$G$2:$G$3</c:f>
              <c:numCache>
                <c:formatCode>#,##0.0</c:formatCode>
                <c:ptCount val="2"/>
                <c:pt idx="0">
                  <c:v>5130</c:v>
                </c:pt>
                <c:pt idx="1">
                  <c:v>5630</c:v>
                </c:pt>
              </c:numCache>
            </c:numRef>
          </c:val>
        </c:ser>
        <c:dLbls>
          <c:showVal val="1"/>
        </c:dLbls>
        <c:gapWidth val="100"/>
        <c:shape val="cylinder"/>
        <c:axId val="85403520"/>
        <c:axId val="85405056"/>
        <c:axId val="0"/>
      </c:bar3DChart>
      <c:catAx>
        <c:axId val="85403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Constantia" pitchFamily="18" charset="0"/>
              </a:defRPr>
            </a:pPr>
            <a:endParaRPr lang="ru-RU"/>
          </a:p>
        </c:txPr>
        <c:crossAx val="85405056"/>
        <c:crosses val="autoZero"/>
        <c:auto val="1"/>
        <c:lblAlgn val="ctr"/>
        <c:lblOffset val="100"/>
      </c:catAx>
      <c:valAx>
        <c:axId val="8540505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854035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latin typeface="Constant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6" Type="http://schemas.openxmlformats.org/officeDocument/2006/relationships/image" Target="../media/image40.jpeg"/><Relationship Id="rId5" Type="http://schemas.openxmlformats.org/officeDocument/2006/relationships/image" Target="../media/image6.jpeg"/><Relationship Id="rId4" Type="http://schemas.openxmlformats.org/officeDocument/2006/relationships/image" Target="../media/image39.jpeg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_rels/data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6" Type="http://schemas.openxmlformats.org/officeDocument/2006/relationships/image" Target="../media/image40.jpeg"/><Relationship Id="rId5" Type="http://schemas.openxmlformats.org/officeDocument/2006/relationships/image" Target="../media/image6.jpeg"/><Relationship Id="rId4" Type="http://schemas.openxmlformats.org/officeDocument/2006/relationships/image" Target="../media/image39.jpeg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_rels/drawing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80F36-7D2C-4FDC-8D1B-1A1BA025F4A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CEFD1-487A-4F70-BB33-9D665A94F11D}" type="pres">
      <dgm:prSet presAssocID="{24480F36-7D2C-4FDC-8D1B-1A1BA025F4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4A2D3-7266-492E-8D0C-01D71269E85A}" type="presOf" srcId="{24480F36-7D2C-4FDC-8D1B-1A1BA025F4AE}" destId="{EADCEFD1-487A-4F70-BB33-9D665A94F11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BA99872-289D-482A-931E-983DAEE3D375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4BB5F8-6389-4DC9-9734-6BD8A6B4AFC3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8F039CB5-F99B-43B6-B82B-34E22F95161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1. Публичные слушания по проекту бюджета города</a:t>
          </a:r>
          <a:endParaRPr lang="ru-RU" dirty="0"/>
        </a:p>
      </dgm:t>
    </dgm:pt>
    <dgm:pt modelId="{7726F526-93BD-45F6-997B-885747621CA8}" type="parTrans" cxnId="{7CD4EF1D-62D8-4B93-A974-9B81BE9DBE23}">
      <dgm:prSet/>
      <dgm:spPr/>
      <dgm:t>
        <a:bodyPr/>
        <a:lstStyle/>
        <a:p>
          <a:endParaRPr lang="ru-RU"/>
        </a:p>
      </dgm:t>
    </dgm:pt>
    <dgm:pt modelId="{BFDC0112-A6BA-47EB-AA88-9F6CA74E9D96}" type="sibTrans" cxnId="{7CD4EF1D-62D8-4B93-A974-9B81BE9DBE23}">
      <dgm:prSet/>
      <dgm:spPr/>
      <dgm:t>
        <a:bodyPr/>
        <a:lstStyle/>
        <a:p>
          <a:endParaRPr lang="ru-RU"/>
        </a:p>
      </dgm:t>
    </dgm:pt>
    <dgm:pt modelId="{C97CD66A-FAFE-48A2-AEAB-9CB3E0B4786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2. Публичные слушания по отчету об исполнении бюджета города</a:t>
          </a:r>
          <a:endParaRPr lang="ru-RU" dirty="0"/>
        </a:p>
      </dgm:t>
    </dgm:pt>
    <dgm:pt modelId="{365C0FCD-957F-4766-BC14-033E4836C4C9}" type="parTrans" cxnId="{058F0260-0D7A-44B1-8711-D06DA8A34C4F}">
      <dgm:prSet/>
      <dgm:spPr/>
      <dgm:t>
        <a:bodyPr/>
        <a:lstStyle/>
        <a:p>
          <a:endParaRPr lang="ru-RU"/>
        </a:p>
      </dgm:t>
    </dgm:pt>
    <dgm:pt modelId="{97732766-1C86-487F-8830-B1899887BD04}" type="sibTrans" cxnId="{058F0260-0D7A-44B1-8711-D06DA8A34C4F}">
      <dgm:prSet/>
      <dgm:spPr/>
      <dgm:t>
        <a:bodyPr/>
        <a:lstStyle/>
        <a:p>
          <a:endParaRPr lang="ru-RU"/>
        </a:p>
      </dgm:t>
    </dgm:pt>
    <dgm:pt modelId="{2AC7084B-8FF7-420D-9908-51F381D2014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3. Публичные обсуждения муниципальных программ</a:t>
          </a:r>
          <a:endParaRPr lang="ru-RU" dirty="0"/>
        </a:p>
      </dgm:t>
    </dgm:pt>
    <dgm:pt modelId="{7E5A71B2-9A46-4B62-98CC-BD163EF88FAE}" type="parTrans" cxnId="{518927FD-6E9F-4ADA-8397-B8504D9FF341}">
      <dgm:prSet/>
      <dgm:spPr/>
      <dgm:t>
        <a:bodyPr/>
        <a:lstStyle/>
        <a:p>
          <a:endParaRPr lang="ru-RU"/>
        </a:p>
      </dgm:t>
    </dgm:pt>
    <dgm:pt modelId="{143D81BC-6870-4ED3-9216-18E54D07045B}" type="sibTrans" cxnId="{518927FD-6E9F-4ADA-8397-B8504D9FF341}">
      <dgm:prSet/>
      <dgm:spPr/>
      <dgm:t>
        <a:bodyPr/>
        <a:lstStyle/>
        <a:p>
          <a:endParaRPr lang="ru-RU"/>
        </a:p>
      </dgm:t>
    </dgm:pt>
    <dgm:pt modelId="{D79FC830-9398-4534-9249-DBA787D85333}" type="pres">
      <dgm:prSet presAssocID="{674BB5F8-6389-4DC9-9734-6BD8A6B4AFC3}" presName="Name0" presStyleCnt="0">
        <dgm:presLayoutVars>
          <dgm:dir/>
          <dgm:animLvl val="lvl"/>
          <dgm:resizeHandles val="exact"/>
        </dgm:presLayoutVars>
      </dgm:prSet>
      <dgm:spPr/>
    </dgm:pt>
    <dgm:pt modelId="{103A9D0C-E5A5-40AC-986B-B1C1E52FCDA0}" type="pres">
      <dgm:prSet presAssocID="{8F039CB5-F99B-43B6-B82B-34E22F95161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F488B-E7A7-4A95-8A97-2B0774A8B83B}" type="pres">
      <dgm:prSet presAssocID="{BFDC0112-A6BA-47EB-AA88-9F6CA74E9D96}" presName="parTxOnlySpace" presStyleCnt="0"/>
      <dgm:spPr/>
    </dgm:pt>
    <dgm:pt modelId="{EC3DEB8E-A710-4457-AAE8-F0AC481EDA63}" type="pres">
      <dgm:prSet presAssocID="{C97CD66A-FAFE-48A2-AEAB-9CB3E0B4786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02A41-8CFA-400D-9304-21D5D1D88924}" type="pres">
      <dgm:prSet presAssocID="{97732766-1C86-487F-8830-B1899887BD04}" presName="parTxOnlySpace" presStyleCnt="0"/>
      <dgm:spPr/>
    </dgm:pt>
    <dgm:pt modelId="{4C64E7DF-CAD5-4AE6-96C3-A604E0BA5194}" type="pres">
      <dgm:prSet presAssocID="{2AC7084B-8FF7-420D-9908-51F381D2014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8F0260-0D7A-44B1-8711-D06DA8A34C4F}" srcId="{674BB5F8-6389-4DC9-9734-6BD8A6B4AFC3}" destId="{C97CD66A-FAFE-48A2-AEAB-9CB3E0B47868}" srcOrd="1" destOrd="0" parTransId="{365C0FCD-957F-4766-BC14-033E4836C4C9}" sibTransId="{97732766-1C86-487F-8830-B1899887BD04}"/>
    <dgm:cxn modelId="{1938B691-3757-4D25-ABC2-A6B1833BA10A}" type="presOf" srcId="{8F039CB5-F99B-43B6-B82B-34E22F951619}" destId="{103A9D0C-E5A5-40AC-986B-B1C1E52FCDA0}" srcOrd="0" destOrd="0" presId="urn:microsoft.com/office/officeart/2005/8/layout/chevron1"/>
    <dgm:cxn modelId="{55A48A94-74D6-4B8B-BE4E-05F738BE88DA}" type="presOf" srcId="{674BB5F8-6389-4DC9-9734-6BD8A6B4AFC3}" destId="{D79FC830-9398-4534-9249-DBA787D85333}" srcOrd="0" destOrd="0" presId="urn:microsoft.com/office/officeart/2005/8/layout/chevron1"/>
    <dgm:cxn modelId="{AB901852-FCA6-465A-92D4-E2074D13159E}" type="presOf" srcId="{C97CD66A-FAFE-48A2-AEAB-9CB3E0B47868}" destId="{EC3DEB8E-A710-4457-AAE8-F0AC481EDA63}" srcOrd="0" destOrd="0" presId="urn:microsoft.com/office/officeart/2005/8/layout/chevron1"/>
    <dgm:cxn modelId="{518927FD-6E9F-4ADA-8397-B8504D9FF341}" srcId="{674BB5F8-6389-4DC9-9734-6BD8A6B4AFC3}" destId="{2AC7084B-8FF7-420D-9908-51F381D20142}" srcOrd="2" destOrd="0" parTransId="{7E5A71B2-9A46-4B62-98CC-BD163EF88FAE}" sibTransId="{143D81BC-6870-4ED3-9216-18E54D07045B}"/>
    <dgm:cxn modelId="{F76362EF-FF4B-4447-8AE5-EFF5E7606D43}" type="presOf" srcId="{2AC7084B-8FF7-420D-9908-51F381D20142}" destId="{4C64E7DF-CAD5-4AE6-96C3-A604E0BA5194}" srcOrd="0" destOrd="0" presId="urn:microsoft.com/office/officeart/2005/8/layout/chevron1"/>
    <dgm:cxn modelId="{7CD4EF1D-62D8-4B93-A974-9B81BE9DBE23}" srcId="{674BB5F8-6389-4DC9-9734-6BD8A6B4AFC3}" destId="{8F039CB5-F99B-43B6-B82B-34E22F951619}" srcOrd="0" destOrd="0" parTransId="{7726F526-93BD-45F6-997B-885747621CA8}" sibTransId="{BFDC0112-A6BA-47EB-AA88-9F6CA74E9D96}"/>
    <dgm:cxn modelId="{96103802-E559-4A7C-9B7E-161CB38D6FCE}" type="presParOf" srcId="{D79FC830-9398-4534-9249-DBA787D85333}" destId="{103A9D0C-E5A5-40AC-986B-B1C1E52FCDA0}" srcOrd="0" destOrd="0" presId="urn:microsoft.com/office/officeart/2005/8/layout/chevron1"/>
    <dgm:cxn modelId="{32F40373-B55D-402E-A6AE-95D68BEA4E96}" type="presParOf" srcId="{D79FC830-9398-4534-9249-DBA787D85333}" destId="{AE9F488B-E7A7-4A95-8A97-2B0774A8B83B}" srcOrd="1" destOrd="0" presId="urn:microsoft.com/office/officeart/2005/8/layout/chevron1"/>
    <dgm:cxn modelId="{F0AABAA2-9040-4B16-940B-7DA11BBB3B06}" type="presParOf" srcId="{D79FC830-9398-4534-9249-DBA787D85333}" destId="{EC3DEB8E-A710-4457-AAE8-F0AC481EDA63}" srcOrd="2" destOrd="0" presId="urn:microsoft.com/office/officeart/2005/8/layout/chevron1"/>
    <dgm:cxn modelId="{94FE5EBF-2C58-432C-A1AE-647EAB9B0653}" type="presParOf" srcId="{D79FC830-9398-4534-9249-DBA787D85333}" destId="{76102A41-8CFA-400D-9304-21D5D1D88924}" srcOrd="3" destOrd="0" presId="urn:microsoft.com/office/officeart/2005/8/layout/chevron1"/>
    <dgm:cxn modelId="{7F0004AD-F9CE-4956-9894-ECA46223E90A}" type="presParOf" srcId="{D79FC830-9398-4534-9249-DBA787D85333}" destId="{4C64E7DF-CAD5-4AE6-96C3-A604E0BA519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9B6BF-81B1-4C49-AB1C-73A75AB003E1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97DE4D-E470-4FFD-8FB9-1570720F5B7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D3764A4-686C-40F1-83E0-3C645C706520}">
      <dgm:prSet phldrT="[Текст]" phldr="1"/>
      <dgm:spPr/>
      <dgm:t>
        <a:bodyPr/>
        <a:lstStyle/>
        <a:p>
          <a:endParaRPr lang="ru-RU" dirty="0"/>
        </a:p>
      </dgm:t>
    </dgm:pt>
    <dgm:pt modelId="{4A7CFB6D-1479-4A9B-880C-3D7A523F494D}" type="parTrans" cxnId="{A8E1FABA-DDFD-4094-9A99-6DB28D73AD73}">
      <dgm:prSet/>
      <dgm:spPr/>
      <dgm:t>
        <a:bodyPr/>
        <a:lstStyle/>
        <a:p>
          <a:endParaRPr lang="ru-RU"/>
        </a:p>
      </dgm:t>
    </dgm:pt>
    <dgm:pt modelId="{7BB47A17-9C81-45F5-9EE2-64A3AE69D669}" type="sibTrans" cxnId="{A8E1FABA-DDFD-4094-9A99-6DB28D73AD73}">
      <dgm:prSet/>
      <dgm:spPr/>
      <dgm:t>
        <a:bodyPr/>
        <a:lstStyle/>
        <a:p>
          <a:endParaRPr lang="ru-RU"/>
        </a:p>
      </dgm:t>
    </dgm:pt>
    <dgm:pt modelId="{3A505222-5BAF-4AB2-8D78-9115784C454F}">
      <dgm:prSet phldrT="[Текст]" custT="1"/>
      <dgm:spPr/>
      <dgm:t>
        <a:bodyPr/>
        <a:lstStyle/>
        <a:p>
          <a:r>
            <a:rPr lang="ru-RU" sz="1200" dirty="0" smtClean="0"/>
            <a:t>Расстояние от Кушвинского городского округа до  города Екатеринбурга – 198 км.</a:t>
          </a:r>
          <a:endParaRPr lang="ru-RU" sz="1200" dirty="0"/>
        </a:p>
      </dgm:t>
    </dgm:pt>
    <dgm:pt modelId="{DE171958-E893-407F-B92C-5BE1328F5854}" type="parTrans" cxnId="{B7917DAD-7128-4C9B-928A-96B7BD1E828B}">
      <dgm:prSet/>
      <dgm:spPr/>
      <dgm:t>
        <a:bodyPr/>
        <a:lstStyle/>
        <a:p>
          <a:endParaRPr lang="ru-RU" dirty="0"/>
        </a:p>
      </dgm:t>
    </dgm:pt>
    <dgm:pt modelId="{3525CCFE-314C-4F6E-B4AF-5F47DFDB6D0F}" type="sibTrans" cxnId="{B7917DAD-7128-4C9B-928A-96B7BD1E828B}">
      <dgm:prSet/>
      <dgm:spPr/>
      <dgm:t>
        <a:bodyPr/>
        <a:lstStyle/>
        <a:p>
          <a:endParaRPr lang="ru-RU"/>
        </a:p>
      </dgm:t>
    </dgm:pt>
    <dgm:pt modelId="{CF38E423-58D8-480F-BEA4-1A571F2105DE}">
      <dgm:prSet phldrT="[Текст]" custT="1"/>
      <dgm:spPr/>
      <dgm:t>
        <a:bodyPr/>
        <a:lstStyle/>
        <a:p>
          <a:r>
            <a:rPr lang="ru-RU" sz="1200" dirty="0" smtClean="0"/>
            <a:t>В  состав территории городского округа входят город Кушва, территории поселков и других сельских населенных пунктов, не являющихся муниципальными образованиями: поселок Баранчинский, деревня Боровая, деревня Кедровка, деревня Молочная, деревня Мостовая, поселок Азиатская, поселок Валуевский, поселок Верхняя Баранча, поселок Орулиха, поселок Софьянка, поселок  Хребет-Уральский, поселок Чекмень</a:t>
          </a:r>
          <a:r>
            <a:rPr lang="ru-RU" sz="1100" dirty="0" smtClean="0"/>
            <a:t>.</a:t>
          </a:r>
          <a:endParaRPr lang="ru-RU" sz="1100" dirty="0"/>
        </a:p>
      </dgm:t>
    </dgm:pt>
    <dgm:pt modelId="{B0989ECD-B540-4D71-A2E9-79EB931FEECC}" type="parTrans" cxnId="{96C32324-545E-4B0C-8285-A49C39DDD3A2}">
      <dgm:prSet/>
      <dgm:spPr/>
      <dgm:t>
        <a:bodyPr/>
        <a:lstStyle/>
        <a:p>
          <a:endParaRPr lang="ru-RU" dirty="0"/>
        </a:p>
      </dgm:t>
    </dgm:pt>
    <dgm:pt modelId="{5872EADE-5FDA-45B7-BC85-3982EFC5D7D0}" type="sibTrans" cxnId="{96C32324-545E-4B0C-8285-A49C39DDD3A2}">
      <dgm:prSet/>
      <dgm:spPr/>
      <dgm:t>
        <a:bodyPr/>
        <a:lstStyle/>
        <a:p>
          <a:endParaRPr lang="ru-RU"/>
        </a:p>
      </dgm:t>
    </dgm:pt>
    <dgm:pt modelId="{03726686-F61E-4C30-8E38-E735160FF4BF}">
      <dgm:prSet custT="1"/>
      <dgm:spPr/>
      <dgm:t>
        <a:bodyPr/>
        <a:lstStyle/>
        <a:p>
          <a:r>
            <a:rPr lang="ru-RU" sz="1200" dirty="0" smtClean="0"/>
            <a:t>Численность  населения городского округа по состоянию на 01.01.2014 г.</a:t>
          </a:r>
        </a:p>
        <a:p>
          <a:r>
            <a:rPr lang="ru-RU" sz="1200" dirty="0" smtClean="0"/>
            <a:t> 39,7 тыс. человек</a:t>
          </a:r>
          <a:endParaRPr lang="ru-RU" sz="1200" dirty="0"/>
        </a:p>
      </dgm:t>
    </dgm:pt>
    <dgm:pt modelId="{77A336D2-71C2-4FE4-8536-A1EFA38DC64B}" type="parTrans" cxnId="{2E096DC0-C131-4CD3-A493-E08AB4A233D1}">
      <dgm:prSet/>
      <dgm:spPr/>
      <dgm:t>
        <a:bodyPr/>
        <a:lstStyle/>
        <a:p>
          <a:endParaRPr lang="ru-RU" dirty="0"/>
        </a:p>
      </dgm:t>
    </dgm:pt>
    <dgm:pt modelId="{2D5F3A04-C5A9-48DC-BA3F-C41BA42D34AC}" type="sibTrans" cxnId="{2E096DC0-C131-4CD3-A493-E08AB4A233D1}">
      <dgm:prSet/>
      <dgm:spPr/>
      <dgm:t>
        <a:bodyPr/>
        <a:lstStyle/>
        <a:p>
          <a:endParaRPr lang="ru-RU"/>
        </a:p>
      </dgm:t>
    </dgm:pt>
    <dgm:pt modelId="{8A42B19A-8CA7-47AC-8458-23A3DC298DD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200" dirty="0" smtClean="0"/>
            <a:t>S = </a:t>
          </a:r>
          <a:r>
            <a:rPr lang="ru-RU" sz="1200" dirty="0" smtClean="0"/>
            <a:t>2 </a:t>
          </a:r>
          <a:r>
            <a:rPr lang="ru-RU" sz="1200" dirty="0" smtClean="0"/>
            <a:t>168, 8 </a:t>
          </a:r>
          <a:r>
            <a:rPr lang="ru-RU" sz="1200" dirty="0" smtClean="0"/>
            <a:t>кв.км.</a:t>
          </a:r>
          <a:endParaRPr lang="ru-RU" sz="1200" dirty="0"/>
        </a:p>
      </dgm:t>
    </dgm:pt>
    <dgm:pt modelId="{404BB64F-0295-41A1-BB46-E60AAFEEEBAA}" type="parTrans" cxnId="{52354A8B-2AD7-47A5-BBA2-AEC1F69188B0}">
      <dgm:prSet/>
      <dgm:spPr>
        <a:solidFill>
          <a:srgbClr val="336600"/>
        </a:solidFill>
      </dgm:spPr>
      <dgm:t>
        <a:bodyPr/>
        <a:lstStyle/>
        <a:p>
          <a:endParaRPr lang="ru-RU" dirty="0"/>
        </a:p>
      </dgm:t>
    </dgm:pt>
    <dgm:pt modelId="{EF1F9DAC-2489-4173-A8A3-7331FAE8EDDB}" type="sibTrans" cxnId="{52354A8B-2AD7-47A5-BBA2-AEC1F69188B0}">
      <dgm:prSet/>
      <dgm:spPr/>
      <dgm:t>
        <a:bodyPr/>
        <a:lstStyle/>
        <a:p>
          <a:endParaRPr lang="ru-RU"/>
        </a:p>
      </dgm:t>
    </dgm:pt>
    <dgm:pt modelId="{CD980615-D3E4-480B-9AD8-BDAC79A34415}" type="pres">
      <dgm:prSet presAssocID="{E697DE4D-E470-4FFD-8FB9-1570720F5B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B9A9B4-46C6-4F50-A579-141A5BDE53A9}" type="pres">
      <dgm:prSet presAssocID="{8D3764A4-686C-40F1-83E0-3C645C706520}" presName="centerShape" presStyleLbl="node0" presStyleIdx="0" presStyleCnt="1"/>
      <dgm:spPr/>
      <dgm:t>
        <a:bodyPr/>
        <a:lstStyle/>
        <a:p>
          <a:endParaRPr lang="ru-RU"/>
        </a:p>
      </dgm:t>
    </dgm:pt>
    <dgm:pt modelId="{7229EA97-F0C0-4369-8B23-0008A8531207}" type="pres">
      <dgm:prSet presAssocID="{404BB64F-0295-41A1-BB46-E60AAFEEEBAA}" presName="parTrans" presStyleLbl="bgSibTrans2D1" presStyleIdx="0" presStyleCnt="4" custScaleX="122996"/>
      <dgm:spPr/>
      <dgm:t>
        <a:bodyPr/>
        <a:lstStyle/>
        <a:p>
          <a:endParaRPr lang="ru-RU"/>
        </a:p>
      </dgm:t>
    </dgm:pt>
    <dgm:pt modelId="{A9BB78BD-9467-488D-8989-2509D4D288B4}" type="pres">
      <dgm:prSet presAssocID="{8A42B19A-8CA7-47AC-8458-23A3DC298DD5}" presName="node" presStyleLbl="node1" presStyleIdx="0" presStyleCnt="4" custRadScaleRad="109345" custRadScaleInc="-45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6039C-4DE6-4C5C-BE97-DA15448B8EF7}" type="pres">
      <dgm:prSet presAssocID="{77A336D2-71C2-4FE4-8536-A1EFA38DC64B}" presName="parTrans" presStyleLbl="bgSibTrans2D1" presStyleIdx="1" presStyleCnt="4" custScaleX="112541"/>
      <dgm:spPr/>
      <dgm:t>
        <a:bodyPr/>
        <a:lstStyle/>
        <a:p>
          <a:endParaRPr lang="ru-RU"/>
        </a:p>
      </dgm:t>
    </dgm:pt>
    <dgm:pt modelId="{270A0B41-40B5-4CA8-86A6-DB601A9AA28E}" type="pres">
      <dgm:prSet presAssocID="{03726686-F61E-4C30-8E38-E735160FF4BF}" presName="node" presStyleLbl="node1" presStyleIdx="1" presStyleCnt="4" custRadScaleRad="143194" custRadScaleInc="-54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FA0DE-CD3F-45FF-BE79-5089659FAD2D}" type="pres">
      <dgm:prSet presAssocID="{DE171958-E893-407F-B92C-5BE1328F5854}" presName="parTrans" presStyleLbl="bgSibTrans2D1" presStyleIdx="2" presStyleCnt="4" custScaleX="121568"/>
      <dgm:spPr/>
      <dgm:t>
        <a:bodyPr/>
        <a:lstStyle/>
        <a:p>
          <a:endParaRPr lang="ru-RU"/>
        </a:p>
      </dgm:t>
    </dgm:pt>
    <dgm:pt modelId="{31D5EC9C-1153-4300-8FA1-35256F7E5D46}" type="pres">
      <dgm:prSet presAssocID="{3A505222-5BAF-4AB2-8D78-9115784C454F}" presName="node" presStyleLbl="node1" presStyleIdx="2" presStyleCnt="4" custRadScaleRad="93889" custRadScaleInc="-72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08130-BD7E-41B0-9DD5-F0DD9FB1E640}" type="pres">
      <dgm:prSet presAssocID="{B0989ECD-B540-4D71-A2E9-79EB931FEECC}" presName="parTrans" presStyleLbl="bgSibTrans2D1" presStyleIdx="3" presStyleCnt="4" custScaleX="122479"/>
      <dgm:spPr/>
      <dgm:t>
        <a:bodyPr/>
        <a:lstStyle/>
        <a:p>
          <a:endParaRPr lang="ru-RU"/>
        </a:p>
      </dgm:t>
    </dgm:pt>
    <dgm:pt modelId="{64485A5A-27E1-4FCB-A85A-2BD9933B7CE0}" type="pres">
      <dgm:prSet presAssocID="{CF38E423-58D8-480F-BEA4-1A571F2105DE}" presName="node" presStyleLbl="node1" presStyleIdx="3" presStyleCnt="4" custScaleY="195845" custRadScaleRad="109571" custRadScaleInc="11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BC65D-1B77-4BA5-878F-6C2E1B300C20}" type="presOf" srcId="{3A505222-5BAF-4AB2-8D78-9115784C454F}" destId="{31D5EC9C-1153-4300-8FA1-35256F7E5D46}" srcOrd="0" destOrd="0" presId="urn:microsoft.com/office/officeart/2005/8/layout/radial4"/>
    <dgm:cxn modelId="{2E096DC0-C131-4CD3-A493-E08AB4A233D1}" srcId="{8D3764A4-686C-40F1-83E0-3C645C706520}" destId="{03726686-F61E-4C30-8E38-E735160FF4BF}" srcOrd="1" destOrd="0" parTransId="{77A336D2-71C2-4FE4-8536-A1EFA38DC64B}" sibTransId="{2D5F3A04-C5A9-48DC-BA3F-C41BA42D34AC}"/>
    <dgm:cxn modelId="{8DC987F6-A0FE-42AA-88E6-7A69BF0757B3}" type="presOf" srcId="{B0989ECD-B540-4D71-A2E9-79EB931FEECC}" destId="{A4208130-BD7E-41B0-9DD5-F0DD9FB1E640}" srcOrd="0" destOrd="0" presId="urn:microsoft.com/office/officeart/2005/8/layout/radial4"/>
    <dgm:cxn modelId="{DBE257DA-FDE8-441F-AB28-78C23C27A92C}" type="presOf" srcId="{CF38E423-58D8-480F-BEA4-1A571F2105DE}" destId="{64485A5A-27E1-4FCB-A85A-2BD9933B7CE0}" srcOrd="0" destOrd="0" presId="urn:microsoft.com/office/officeart/2005/8/layout/radial4"/>
    <dgm:cxn modelId="{E6903961-DD88-4813-B340-701C396AA399}" type="presOf" srcId="{E697DE4D-E470-4FFD-8FB9-1570720F5B75}" destId="{CD980615-D3E4-480B-9AD8-BDAC79A34415}" srcOrd="0" destOrd="0" presId="urn:microsoft.com/office/officeart/2005/8/layout/radial4"/>
    <dgm:cxn modelId="{8598113C-6CA1-4A5F-AAFF-D97B9A10512F}" type="presOf" srcId="{8D3764A4-686C-40F1-83E0-3C645C706520}" destId="{24B9A9B4-46C6-4F50-A579-141A5BDE53A9}" srcOrd="0" destOrd="0" presId="urn:microsoft.com/office/officeart/2005/8/layout/radial4"/>
    <dgm:cxn modelId="{726D14D5-3387-42A9-928C-CE5710189904}" type="presOf" srcId="{DE171958-E893-407F-B92C-5BE1328F5854}" destId="{85DFA0DE-CD3F-45FF-BE79-5089659FAD2D}" srcOrd="0" destOrd="0" presId="urn:microsoft.com/office/officeart/2005/8/layout/radial4"/>
    <dgm:cxn modelId="{518F5496-F225-4B64-A9E8-1B7795ED1FCD}" type="presOf" srcId="{77A336D2-71C2-4FE4-8536-A1EFA38DC64B}" destId="{3BC6039C-4DE6-4C5C-BE97-DA15448B8EF7}" srcOrd="0" destOrd="0" presId="urn:microsoft.com/office/officeart/2005/8/layout/radial4"/>
    <dgm:cxn modelId="{96C32324-545E-4B0C-8285-A49C39DDD3A2}" srcId="{8D3764A4-686C-40F1-83E0-3C645C706520}" destId="{CF38E423-58D8-480F-BEA4-1A571F2105DE}" srcOrd="3" destOrd="0" parTransId="{B0989ECD-B540-4D71-A2E9-79EB931FEECC}" sibTransId="{5872EADE-5FDA-45B7-BC85-3982EFC5D7D0}"/>
    <dgm:cxn modelId="{52354A8B-2AD7-47A5-BBA2-AEC1F69188B0}" srcId="{8D3764A4-686C-40F1-83E0-3C645C706520}" destId="{8A42B19A-8CA7-47AC-8458-23A3DC298DD5}" srcOrd="0" destOrd="0" parTransId="{404BB64F-0295-41A1-BB46-E60AAFEEEBAA}" sibTransId="{EF1F9DAC-2489-4173-A8A3-7331FAE8EDDB}"/>
    <dgm:cxn modelId="{1B821271-9F54-4A49-B3A8-8E1D785D4E82}" type="presOf" srcId="{404BB64F-0295-41A1-BB46-E60AAFEEEBAA}" destId="{7229EA97-F0C0-4369-8B23-0008A8531207}" srcOrd="0" destOrd="0" presId="urn:microsoft.com/office/officeart/2005/8/layout/radial4"/>
    <dgm:cxn modelId="{B7917DAD-7128-4C9B-928A-96B7BD1E828B}" srcId="{8D3764A4-686C-40F1-83E0-3C645C706520}" destId="{3A505222-5BAF-4AB2-8D78-9115784C454F}" srcOrd="2" destOrd="0" parTransId="{DE171958-E893-407F-B92C-5BE1328F5854}" sibTransId="{3525CCFE-314C-4F6E-B4AF-5F47DFDB6D0F}"/>
    <dgm:cxn modelId="{A8E1FABA-DDFD-4094-9A99-6DB28D73AD73}" srcId="{E697DE4D-E470-4FFD-8FB9-1570720F5B75}" destId="{8D3764A4-686C-40F1-83E0-3C645C706520}" srcOrd="0" destOrd="0" parTransId="{4A7CFB6D-1479-4A9B-880C-3D7A523F494D}" sibTransId="{7BB47A17-9C81-45F5-9EE2-64A3AE69D669}"/>
    <dgm:cxn modelId="{ECEF2CAA-B203-49DA-BCC3-7065FE8DC18A}" type="presOf" srcId="{8A42B19A-8CA7-47AC-8458-23A3DC298DD5}" destId="{A9BB78BD-9467-488D-8989-2509D4D288B4}" srcOrd="0" destOrd="0" presId="urn:microsoft.com/office/officeart/2005/8/layout/radial4"/>
    <dgm:cxn modelId="{2E0ABCEC-2C93-4F51-9BAE-45364AFA3185}" type="presOf" srcId="{03726686-F61E-4C30-8E38-E735160FF4BF}" destId="{270A0B41-40B5-4CA8-86A6-DB601A9AA28E}" srcOrd="0" destOrd="0" presId="urn:microsoft.com/office/officeart/2005/8/layout/radial4"/>
    <dgm:cxn modelId="{9EB41C1F-3925-4841-A346-0DA1289301E9}" type="presParOf" srcId="{CD980615-D3E4-480B-9AD8-BDAC79A34415}" destId="{24B9A9B4-46C6-4F50-A579-141A5BDE53A9}" srcOrd="0" destOrd="0" presId="urn:microsoft.com/office/officeart/2005/8/layout/radial4"/>
    <dgm:cxn modelId="{8ABCDC0F-E81A-4D28-A198-1375D81207C4}" type="presParOf" srcId="{CD980615-D3E4-480B-9AD8-BDAC79A34415}" destId="{7229EA97-F0C0-4369-8B23-0008A8531207}" srcOrd="1" destOrd="0" presId="urn:microsoft.com/office/officeart/2005/8/layout/radial4"/>
    <dgm:cxn modelId="{C13850AF-24C0-440B-81DD-67D8F412ABDD}" type="presParOf" srcId="{CD980615-D3E4-480B-9AD8-BDAC79A34415}" destId="{A9BB78BD-9467-488D-8989-2509D4D288B4}" srcOrd="2" destOrd="0" presId="urn:microsoft.com/office/officeart/2005/8/layout/radial4"/>
    <dgm:cxn modelId="{B8CEBD0D-7020-45E2-B124-89CDF40C9165}" type="presParOf" srcId="{CD980615-D3E4-480B-9AD8-BDAC79A34415}" destId="{3BC6039C-4DE6-4C5C-BE97-DA15448B8EF7}" srcOrd="3" destOrd="0" presId="urn:microsoft.com/office/officeart/2005/8/layout/radial4"/>
    <dgm:cxn modelId="{6B00637F-EC8B-4561-8990-2724D364834F}" type="presParOf" srcId="{CD980615-D3E4-480B-9AD8-BDAC79A34415}" destId="{270A0B41-40B5-4CA8-86A6-DB601A9AA28E}" srcOrd="4" destOrd="0" presId="urn:microsoft.com/office/officeart/2005/8/layout/radial4"/>
    <dgm:cxn modelId="{9094F1DB-66CD-4721-A8D0-D3BFEE6A8ADA}" type="presParOf" srcId="{CD980615-D3E4-480B-9AD8-BDAC79A34415}" destId="{85DFA0DE-CD3F-45FF-BE79-5089659FAD2D}" srcOrd="5" destOrd="0" presId="urn:microsoft.com/office/officeart/2005/8/layout/radial4"/>
    <dgm:cxn modelId="{574DA2A0-C079-467F-B268-C9F9DFA6AC65}" type="presParOf" srcId="{CD980615-D3E4-480B-9AD8-BDAC79A34415}" destId="{31D5EC9C-1153-4300-8FA1-35256F7E5D46}" srcOrd="6" destOrd="0" presId="urn:microsoft.com/office/officeart/2005/8/layout/radial4"/>
    <dgm:cxn modelId="{48998F58-2B95-42A6-B338-6148CE48FD03}" type="presParOf" srcId="{CD980615-D3E4-480B-9AD8-BDAC79A34415}" destId="{A4208130-BD7E-41B0-9DD5-F0DD9FB1E640}" srcOrd="7" destOrd="0" presId="urn:microsoft.com/office/officeart/2005/8/layout/radial4"/>
    <dgm:cxn modelId="{EF853B07-4287-4BB4-8C91-828BC94686D0}" type="presParOf" srcId="{CD980615-D3E4-480B-9AD8-BDAC79A34415}" destId="{64485A5A-27E1-4FCB-A85A-2BD9933B7CE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3058682-02FE-4C78-9CB8-CD05D014A6B3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935E2-B7B5-4A90-9015-FBA58A7F3CDB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3A1AA-1AD3-4857-9941-74B28C417F74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B0B1B81-208A-4E44-9DA3-15252632BF4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5C8A8D3F-8A59-4257-A740-C72D720CF344}">
      <dgm:prSet phldrT="[Текст]" custT="1"/>
      <dgm:spPr/>
      <dgm:t>
        <a:bodyPr/>
        <a:lstStyle/>
        <a:p>
          <a:r>
            <a:rPr lang="ru-RU" sz="1400" b="1" dirty="0" smtClean="0"/>
            <a:t>7  общеобразовательных организаций</a:t>
          </a:r>
          <a:endParaRPr lang="ru-RU" sz="1400" b="1" dirty="0"/>
        </a:p>
      </dgm:t>
    </dgm:pt>
    <dgm:pt modelId="{0525F082-0808-4A39-AC8E-BF7EDBE2DA4C}" type="parTrans" cxnId="{8E7C13E9-5749-42D7-9D37-7F12C5F07000}">
      <dgm:prSet/>
      <dgm:spPr/>
      <dgm:t>
        <a:bodyPr/>
        <a:lstStyle/>
        <a:p>
          <a:endParaRPr lang="ru-RU"/>
        </a:p>
      </dgm:t>
    </dgm:pt>
    <dgm:pt modelId="{4EFE9AA2-647E-4077-A1DC-3992266E3E2C}" type="sibTrans" cxnId="{8E7C13E9-5749-42D7-9D37-7F12C5F07000}">
      <dgm:prSet/>
      <dgm:spPr/>
      <dgm:t>
        <a:bodyPr/>
        <a:lstStyle/>
        <a:p>
          <a:endParaRPr lang="ru-RU" dirty="0"/>
        </a:p>
      </dgm:t>
    </dgm:pt>
    <dgm:pt modelId="{6E2CDCFC-3DF5-4B3B-9245-CD68A8EE521B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r>
            <a:rPr lang="ru-RU" sz="1200" dirty="0" smtClean="0"/>
            <a:t>4 428  учащихся  </a:t>
          </a:r>
          <a:endParaRPr lang="ru-RU" sz="1200" dirty="0"/>
        </a:p>
      </dgm:t>
    </dgm:pt>
    <dgm:pt modelId="{3234B11E-01AA-4A0E-BC8E-CD4675440D71}" type="parTrans" cxnId="{77827F68-739E-4861-9EBA-45117316A95A}">
      <dgm:prSet/>
      <dgm:spPr/>
      <dgm:t>
        <a:bodyPr/>
        <a:lstStyle/>
        <a:p>
          <a:endParaRPr lang="ru-RU"/>
        </a:p>
      </dgm:t>
    </dgm:pt>
    <dgm:pt modelId="{3978AAA5-8FBA-4822-8378-53AB04355C25}" type="sibTrans" cxnId="{77827F68-739E-4861-9EBA-45117316A95A}">
      <dgm:prSet/>
      <dgm:spPr/>
      <dgm:t>
        <a:bodyPr/>
        <a:lstStyle/>
        <a:p>
          <a:endParaRPr lang="ru-RU"/>
        </a:p>
      </dgm:t>
    </dgm:pt>
    <dgm:pt modelId="{72D22F48-28D3-40C1-B5FF-4DD01CF29C03}" type="pres">
      <dgm:prSet presAssocID="{4B0B1B81-208A-4E44-9DA3-15252632BF4F}" presName="linearFlow" presStyleCnt="0">
        <dgm:presLayoutVars>
          <dgm:resizeHandles val="exact"/>
        </dgm:presLayoutVars>
      </dgm:prSet>
      <dgm:spPr/>
    </dgm:pt>
    <dgm:pt modelId="{5B2D356E-3CB6-4665-AD03-427BCF9A3C96}" type="pres">
      <dgm:prSet presAssocID="{5C8A8D3F-8A59-4257-A740-C72D720CF344}" presName="node" presStyleLbl="node1" presStyleIdx="0" presStyleCnt="2" custScaleX="163394" custLinFactNeighborX="-1900" custLinFactNeighborY="-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280EC-49ED-4E6D-94EE-F5A06942E06B}" type="pres">
      <dgm:prSet presAssocID="{4EFE9AA2-647E-4077-A1DC-3992266E3E2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5F42BED-1249-4880-B979-D1D8B28B35A8}" type="pres">
      <dgm:prSet presAssocID="{4EFE9AA2-647E-4077-A1DC-3992266E3E2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FFF22A2-C609-4DF4-ACE9-2CD53E5A0529}" type="pres">
      <dgm:prSet presAssocID="{6E2CDCFC-3DF5-4B3B-9245-CD68A8EE521B}" presName="node" presStyleLbl="node1" presStyleIdx="1" presStyleCnt="2" custScaleX="163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2DC46-B2D8-435C-8051-4E8262C2E299}" type="presOf" srcId="{5C8A8D3F-8A59-4257-A740-C72D720CF344}" destId="{5B2D356E-3CB6-4665-AD03-427BCF9A3C96}" srcOrd="0" destOrd="0" presId="urn:microsoft.com/office/officeart/2005/8/layout/process2"/>
    <dgm:cxn modelId="{B90CA221-9A8D-4740-A789-E67941E8BC8F}" type="presOf" srcId="{4EFE9AA2-647E-4077-A1DC-3992266E3E2C}" destId="{A3A280EC-49ED-4E6D-94EE-F5A06942E06B}" srcOrd="0" destOrd="0" presId="urn:microsoft.com/office/officeart/2005/8/layout/process2"/>
    <dgm:cxn modelId="{A23B0273-B75E-429D-A5CA-D5B3F9165E0B}" type="presOf" srcId="{4EFE9AA2-647E-4077-A1DC-3992266E3E2C}" destId="{35F42BED-1249-4880-B979-D1D8B28B35A8}" srcOrd="1" destOrd="0" presId="urn:microsoft.com/office/officeart/2005/8/layout/process2"/>
    <dgm:cxn modelId="{45E17B94-B352-465F-B774-AB6914E00C9F}" type="presOf" srcId="{6E2CDCFC-3DF5-4B3B-9245-CD68A8EE521B}" destId="{9FFF22A2-C609-4DF4-ACE9-2CD53E5A0529}" srcOrd="0" destOrd="0" presId="urn:microsoft.com/office/officeart/2005/8/layout/process2"/>
    <dgm:cxn modelId="{77827F68-739E-4861-9EBA-45117316A95A}" srcId="{4B0B1B81-208A-4E44-9DA3-15252632BF4F}" destId="{6E2CDCFC-3DF5-4B3B-9245-CD68A8EE521B}" srcOrd="1" destOrd="0" parTransId="{3234B11E-01AA-4A0E-BC8E-CD4675440D71}" sibTransId="{3978AAA5-8FBA-4822-8378-53AB04355C25}"/>
    <dgm:cxn modelId="{8E7C13E9-5749-42D7-9D37-7F12C5F07000}" srcId="{4B0B1B81-208A-4E44-9DA3-15252632BF4F}" destId="{5C8A8D3F-8A59-4257-A740-C72D720CF344}" srcOrd="0" destOrd="0" parTransId="{0525F082-0808-4A39-AC8E-BF7EDBE2DA4C}" sibTransId="{4EFE9AA2-647E-4077-A1DC-3992266E3E2C}"/>
    <dgm:cxn modelId="{81DB3A1B-5B65-428E-BED2-3BA0D1F7123C}" type="presOf" srcId="{4B0B1B81-208A-4E44-9DA3-15252632BF4F}" destId="{72D22F48-28D3-40C1-B5FF-4DD01CF29C03}" srcOrd="0" destOrd="0" presId="urn:microsoft.com/office/officeart/2005/8/layout/process2"/>
    <dgm:cxn modelId="{D0FB8776-43C3-475D-8F0F-9D8E301F7716}" type="presParOf" srcId="{72D22F48-28D3-40C1-B5FF-4DD01CF29C03}" destId="{5B2D356E-3CB6-4665-AD03-427BCF9A3C96}" srcOrd="0" destOrd="0" presId="urn:microsoft.com/office/officeart/2005/8/layout/process2"/>
    <dgm:cxn modelId="{33DB91D5-9709-4AA0-804A-0167ECA9810E}" type="presParOf" srcId="{72D22F48-28D3-40C1-B5FF-4DD01CF29C03}" destId="{A3A280EC-49ED-4E6D-94EE-F5A06942E06B}" srcOrd="1" destOrd="0" presId="urn:microsoft.com/office/officeart/2005/8/layout/process2"/>
    <dgm:cxn modelId="{3746A68C-8649-49D5-A4AD-34CDB20FE13D}" type="presParOf" srcId="{A3A280EC-49ED-4E6D-94EE-F5A06942E06B}" destId="{35F42BED-1249-4880-B979-D1D8B28B35A8}" srcOrd="0" destOrd="0" presId="urn:microsoft.com/office/officeart/2005/8/layout/process2"/>
    <dgm:cxn modelId="{C83734FC-1E4F-4926-8D96-F26FDC9E90F9}" type="presParOf" srcId="{72D22F48-28D3-40C1-B5FF-4DD01CF29C03}" destId="{9FFF22A2-C609-4DF4-ACE9-2CD53E5A052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B0B1B81-208A-4E44-9DA3-15252632BF4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5C8A8D3F-8A59-4257-A740-C72D720CF344}">
      <dgm:prSet phldrT="[Текст]" custT="1"/>
      <dgm:spPr/>
      <dgm:t>
        <a:bodyPr/>
        <a:lstStyle/>
        <a:p>
          <a:r>
            <a:rPr lang="ru-RU" sz="1400" b="1" dirty="0" smtClean="0"/>
            <a:t>19  организаций  дошкольного образования</a:t>
          </a:r>
          <a:endParaRPr lang="ru-RU" sz="1400" b="1" dirty="0"/>
        </a:p>
      </dgm:t>
    </dgm:pt>
    <dgm:pt modelId="{0525F082-0808-4A39-AC8E-BF7EDBE2DA4C}" type="parTrans" cxnId="{8E7C13E9-5749-42D7-9D37-7F12C5F07000}">
      <dgm:prSet/>
      <dgm:spPr/>
      <dgm:t>
        <a:bodyPr/>
        <a:lstStyle/>
        <a:p>
          <a:endParaRPr lang="ru-RU"/>
        </a:p>
      </dgm:t>
    </dgm:pt>
    <dgm:pt modelId="{4EFE9AA2-647E-4077-A1DC-3992266E3E2C}" type="sibTrans" cxnId="{8E7C13E9-5749-42D7-9D37-7F12C5F07000}">
      <dgm:prSet/>
      <dgm:spPr/>
      <dgm:t>
        <a:bodyPr/>
        <a:lstStyle/>
        <a:p>
          <a:endParaRPr lang="ru-RU" dirty="0"/>
        </a:p>
      </dgm:t>
    </dgm:pt>
    <dgm:pt modelId="{6E2CDCFC-3DF5-4B3B-9245-CD68A8EE521B}">
      <dgm:prSet phldrT="[Текст]" custT="1"/>
      <dgm:spPr/>
      <dgm:t>
        <a:bodyPr/>
        <a:lstStyle/>
        <a:p>
          <a:r>
            <a:rPr lang="ru-RU" sz="1200" dirty="0" smtClean="0"/>
            <a:t>воспитываются 2 679 чел.</a:t>
          </a:r>
          <a:endParaRPr lang="ru-RU" sz="1200" dirty="0"/>
        </a:p>
      </dgm:t>
    </dgm:pt>
    <dgm:pt modelId="{3234B11E-01AA-4A0E-BC8E-CD4675440D71}" type="parTrans" cxnId="{77827F68-739E-4861-9EBA-45117316A95A}">
      <dgm:prSet/>
      <dgm:spPr/>
      <dgm:t>
        <a:bodyPr/>
        <a:lstStyle/>
        <a:p>
          <a:endParaRPr lang="ru-RU"/>
        </a:p>
      </dgm:t>
    </dgm:pt>
    <dgm:pt modelId="{3978AAA5-8FBA-4822-8378-53AB04355C25}" type="sibTrans" cxnId="{77827F68-739E-4861-9EBA-45117316A95A}">
      <dgm:prSet/>
      <dgm:spPr/>
      <dgm:t>
        <a:bodyPr/>
        <a:lstStyle/>
        <a:p>
          <a:endParaRPr lang="ru-RU"/>
        </a:p>
      </dgm:t>
    </dgm:pt>
    <dgm:pt modelId="{72D22F48-28D3-40C1-B5FF-4DD01CF29C03}" type="pres">
      <dgm:prSet presAssocID="{4B0B1B81-208A-4E44-9DA3-15252632BF4F}" presName="linearFlow" presStyleCnt="0">
        <dgm:presLayoutVars>
          <dgm:resizeHandles val="exact"/>
        </dgm:presLayoutVars>
      </dgm:prSet>
      <dgm:spPr/>
    </dgm:pt>
    <dgm:pt modelId="{5B2D356E-3CB6-4665-AD03-427BCF9A3C96}" type="pres">
      <dgm:prSet presAssocID="{5C8A8D3F-8A59-4257-A740-C72D720CF344}" presName="node" presStyleLbl="node1" presStyleIdx="0" presStyleCnt="2" custScaleX="17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280EC-49ED-4E6D-94EE-F5A06942E06B}" type="pres">
      <dgm:prSet presAssocID="{4EFE9AA2-647E-4077-A1DC-3992266E3E2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5F42BED-1249-4880-B979-D1D8B28B35A8}" type="pres">
      <dgm:prSet presAssocID="{4EFE9AA2-647E-4077-A1DC-3992266E3E2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FFF22A2-C609-4DF4-ACE9-2CD53E5A0529}" type="pres">
      <dgm:prSet presAssocID="{6E2CDCFC-3DF5-4B3B-9245-CD68A8EE521B}" presName="node" presStyleLbl="node1" presStyleIdx="1" presStyleCnt="2" custScaleX="172307" custLinFactNeighborY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2AE36C-ACC5-44F4-B669-62C03B937B5C}" type="presOf" srcId="{4EFE9AA2-647E-4077-A1DC-3992266E3E2C}" destId="{A3A280EC-49ED-4E6D-94EE-F5A06942E06B}" srcOrd="0" destOrd="0" presId="urn:microsoft.com/office/officeart/2005/8/layout/process2"/>
    <dgm:cxn modelId="{C8ACCB10-9538-47E9-902A-BE6C472DF68F}" type="presOf" srcId="{5C8A8D3F-8A59-4257-A740-C72D720CF344}" destId="{5B2D356E-3CB6-4665-AD03-427BCF9A3C96}" srcOrd="0" destOrd="0" presId="urn:microsoft.com/office/officeart/2005/8/layout/process2"/>
    <dgm:cxn modelId="{7C768A40-8493-458E-A519-D251E3432E09}" type="presOf" srcId="{4B0B1B81-208A-4E44-9DA3-15252632BF4F}" destId="{72D22F48-28D3-40C1-B5FF-4DD01CF29C03}" srcOrd="0" destOrd="0" presId="urn:microsoft.com/office/officeart/2005/8/layout/process2"/>
    <dgm:cxn modelId="{6154CF6F-3C4F-4CCB-B4F1-26E72A3DFB83}" type="presOf" srcId="{4EFE9AA2-647E-4077-A1DC-3992266E3E2C}" destId="{35F42BED-1249-4880-B979-D1D8B28B35A8}" srcOrd="1" destOrd="0" presId="urn:microsoft.com/office/officeart/2005/8/layout/process2"/>
    <dgm:cxn modelId="{1E8B4B4A-BB6D-4289-9AB9-F6CA548EF340}" type="presOf" srcId="{6E2CDCFC-3DF5-4B3B-9245-CD68A8EE521B}" destId="{9FFF22A2-C609-4DF4-ACE9-2CD53E5A0529}" srcOrd="0" destOrd="0" presId="urn:microsoft.com/office/officeart/2005/8/layout/process2"/>
    <dgm:cxn modelId="{77827F68-739E-4861-9EBA-45117316A95A}" srcId="{4B0B1B81-208A-4E44-9DA3-15252632BF4F}" destId="{6E2CDCFC-3DF5-4B3B-9245-CD68A8EE521B}" srcOrd="1" destOrd="0" parTransId="{3234B11E-01AA-4A0E-BC8E-CD4675440D71}" sibTransId="{3978AAA5-8FBA-4822-8378-53AB04355C25}"/>
    <dgm:cxn modelId="{8E7C13E9-5749-42D7-9D37-7F12C5F07000}" srcId="{4B0B1B81-208A-4E44-9DA3-15252632BF4F}" destId="{5C8A8D3F-8A59-4257-A740-C72D720CF344}" srcOrd="0" destOrd="0" parTransId="{0525F082-0808-4A39-AC8E-BF7EDBE2DA4C}" sibTransId="{4EFE9AA2-647E-4077-A1DC-3992266E3E2C}"/>
    <dgm:cxn modelId="{EFFC59F0-8713-4802-A094-F2974485AAB3}" type="presParOf" srcId="{72D22F48-28D3-40C1-B5FF-4DD01CF29C03}" destId="{5B2D356E-3CB6-4665-AD03-427BCF9A3C96}" srcOrd="0" destOrd="0" presId="urn:microsoft.com/office/officeart/2005/8/layout/process2"/>
    <dgm:cxn modelId="{C2D3DF3B-FA30-490C-AF49-D5FD8B654D5F}" type="presParOf" srcId="{72D22F48-28D3-40C1-B5FF-4DD01CF29C03}" destId="{A3A280EC-49ED-4E6D-94EE-F5A06942E06B}" srcOrd="1" destOrd="0" presId="urn:microsoft.com/office/officeart/2005/8/layout/process2"/>
    <dgm:cxn modelId="{79FF91CD-7EB1-4639-A9B4-B22DE36C2930}" type="presParOf" srcId="{A3A280EC-49ED-4E6D-94EE-F5A06942E06B}" destId="{35F42BED-1249-4880-B979-D1D8B28B35A8}" srcOrd="0" destOrd="0" presId="urn:microsoft.com/office/officeart/2005/8/layout/process2"/>
    <dgm:cxn modelId="{654EA345-821B-4CF7-8921-0552C2D16C58}" type="presParOf" srcId="{72D22F48-28D3-40C1-B5FF-4DD01CF29C03}" destId="{9FFF22A2-C609-4DF4-ACE9-2CD53E5A052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B0B1B81-208A-4E44-9DA3-15252632BF4F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5C8A8D3F-8A59-4257-A740-C72D720CF344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Учреждения культуры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25F082-0808-4A39-AC8E-BF7EDBE2DA4C}" type="parTrans" cxnId="{8E7C13E9-5749-42D7-9D37-7F12C5F07000}">
      <dgm:prSet/>
      <dgm:spPr/>
      <dgm:t>
        <a:bodyPr/>
        <a:lstStyle/>
        <a:p>
          <a:endParaRPr lang="ru-RU"/>
        </a:p>
      </dgm:t>
    </dgm:pt>
    <dgm:pt modelId="{4EFE9AA2-647E-4077-A1DC-3992266E3E2C}" type="sibTrans" cxnId="{8E7C13E9-5749-42D7-9D37-7F12C5F07000}">
      <dgm:prSet/>
      <dgm:spPr/>
      <dgm:t>
        <a:bodyPr/>
        <a:lstStyle/>
        <a:p>
          <a:endParaRPr lang="ru-RU" dirty="0"/>
        </a:p>
      </dgm:t>
    </dgm:pt>
    <dgm:pt modelId="{6E2CDCFC-3DF5-4B3B-9245-CD68A8EE521B}">
      <dgm:prSet phldrT="[Текст]" custT="1"/>
      <dgm:spPr/>
      <dgm:t>
        <a:bodyPr/>
        <a:lstStyle/>
        <a:p>
          <a:r>
            <a:rPr lang="ru-RU" sz="2000" dirty="0" smtClean="0"/>
            <a:t>  </a:t>
          </a:r>
          <a:r>
            <a:rPr lang="ru-RU" sz="1200" dirty="0" smtClean="0"/>
            <a:t>1 библиотечный информационный центр</a:t>
          </a:r>
          <a:endParaRPr lang="ru-RU" sz="1200" dirty="0"/>
        </a:p>
      </dgm:t>
    </dgm:pt>
    <dgm:pt modelId="{3234B11E-01AA-4A0E-BC8E-CD4675440D71}" type="parTrans" cxnId="{77827F68-739E-4861-9EBA-45117316A95A}">
      <dgm:prSet/>
      <dgm:spPr/>
      <dgm:t>
        <a:bodyPr/>
        <a:lstStyle/>
        <a:p>
          <a:endParaRPr lang="ru-RU"/>
        </a:p>
      </dgm:t>
    </dgm:pt>
    <dgm:pt modelId="{3978AAA5-8FBA-4822-8378-53AB04355C25}" type="sibTrans" cxnId="{77827F68-739E-4861-9EBA-45117316A95A}">
      <dgm:prSet/>
      <dgm:spPr/>
      <dgm:t>
        <a:bodyPr/>
        <a:lstStyle/>
        <a:p>
          <a:endParaRPr lang="ru-RU" dirty="0"/>
        </a:p>
      </dgm:t>
    </dgm:pt>
    <dgm:pt modelId="{CE82EED9-7D93-4801-B8E5-7CEF02CCCF1E}">
      <dgm:prSet custT="1"/>
      <dgm:spPr/>
      <dgm:t>
        <a:bodyPr/>
        <a:lstStyle/>
        <a:p>
          <a:r>
            <a:rPr lang="ru-RU" sz="700" dirty="0" smtClean="0"/>
            <a:t> </a:t>
          </a:r>
          <a:r>
            <a:rPr lang="ru-RU" sz="1200" b="1" dirty="0" smtClean="0"/>
            <a:t>Культурно - досуговые учреждения </a:t>
          </a:r>
          <a:r>
            <a:rPr lang="ru-RU" sz="1200" dirty="0" smtClean="0"/>
            <a:t>–Кинотеатр «Феникс», Кушвинский  дворец культуры,  Центр культуры и досуга пос. Баранчинский   </a:t>
          </a:r>
          <a:endParaRPr lang="ru-RU" sz="1200" dirty="0"/>
        </a:p>
      </dgm:t>
    </dgm:pt>
    <dgm:pt modelId="{934E9C66-4120-4E59-9FB0-CE0AE99589C0}" type="parTrans" cxnId="{EA02954C-44AC-43CC-B30C-34CDCE9227D8}">
      <dgm:prSet/>
      <dgm:spPr/>
      <dgm:t>
        <a:bodyPr/>
        <a:lstStyle/>
        <a:p>
          <a:endParaRPr lang="ru-RU"/>
        </a:p>
      </dgm:t>
    </dgm:pt>
    <dgm:pt modelId="{3860A001-C79A-4439-A92B-AC6AFDEE48C9}" type="sibTrans" cxnId="{EA02954C-44AC-43CC-B30C-34CDCE9227D8}">
      <dgm:prSet/>
      <dgm:spPr/>
      <dgm:t>
        <a:bodyPr/>
        <a:lstStyle/>
        <a:p>
          <a:endParaRPr lang="ru-RU" dirty="0"/>
        </a:p>
      </dgm:t>
    </dgm:pt>
    <dgm:pt modelId="{B772ADF2-930F-4C7A-A050-AFDF3CD99691}">
      <dgm:prSet custT="1"/>
      <dgm:spPr/>
      <dgm:t>
        <a:bodyPr/>
        <a:lstStyle/>
        <a:p>
          <a:r>
            <a:rPr lang="ru-RU" sz="1200" b="1" dirty="0" smtClean="0"/>
            <a:t>Учреждения дополнительного образования детей в сфере культуры </a:t>
          </a:r>
          <a:r>
            <a:rPr lang="ru-RU" sz="1200" dirty="0" smtClean="0"/>
            <a:t>–</a:t>
          </a:r>
        </a:p>
        <a:p>
          <a:r>
            <a:rPr lang="ru-RU" sz="1200" dirty="0" smtClean="0"/>
            <a:t> 1 музыкальная школа, 3 школы искусств.</a:t>
          </a:r>
          <a:endParaRPr lang="ru-RU" sz="1200" dirty="0"/>
        </a:p>
      </dgm:t>
    </dgm:pt>
    <dgm:pt modelId="{2F9244C3-AF21-4240-8A81-3E39273325B5}" type="parTrans" cxnId="{1AC8A370-C214-4386-BD18-5A2AD8912EDE}">
      <dgm:prSet/>
      <dgm:spPr/>
      <dgm:t>
        <a:bodyPr/>
        <a:lstStyle/>
        <a:p>
          <a:endParaRPr lang="ru-RU"/>
        </a:p>
      </dgm:t>
    </dgm:pt>
    <dgm:pt modelId="{E962B328-9F06-48A9-93B4-C695C3981D6C}" type="sibTrans" cxnId="{1AC8A370-C214-4386-BD18-5A2AD8912EDE}">
      <dgm:prSet/>
      <dgm:spPr/>
      <dgm:t>
        <a:bodyPr/>
        <a:lstStyle/>
        <a:p>
          <a:endParaRPr lang="ru-RU" dirty="0"/>
        </a:p>
      </dgm:t>
    </dgm:pt>
    <dgm:pt modelId="{7D8A164F-5BBE-4FE4-BA6A-9CFD0E1079DB}">
      <dgm:prSet custT="1"/>
      <dgm:spPr/>
      <dgm:t>
        <a:bodyPr/>
        <a:lstStyle/>
        <a:p>
          <a:r>
            <a:rPr lang="ru-RU" sz="1200" dirty="0" smtClean="0"/>
            <a:t>1 Кушвинский краеведческий музей</a:t>
          </a:r>
          <a:endParaRPr lang="ru-RU" sz="1200" dirty="0"/>
        </a:p>
      </dgm:t>
    </dgm:pt>
    <dgm:pt modelId="{CA0A0A55-C054-434E-9522-4CDF6F441A87}" type="parTrans" cxnId="{BFF24D8A-4C63-4E48-A6B1-18A195ABDD32}">
      <dgm:prSet/>
      <dgm:spPr/>
      <dgm:t>
        <a:bodyPr/>
        <a:lstStyle/>
        <a:p>
          <a:endParaRPr lang="ru-RU"/>
        </a:p>
      </dgm:t>
    </dgm:pt>
    <dgm:pt modelId="{65D2EBA8-6341-4D25-B22D-7E04AA4864FB}" type="sibTrans" cxnId="{BFF24D8A-4C63-4E48-A6B1-18A195ABDD32}">
      <dgm:prSet/>
      <dgm:spPr/>
      <dgm:t>
        <a:bodyPr/>
        <a:lstStyle/>
        <a:p>
          <a:endParaRPr lang="ru-RU" dirty="0"/>
        </a:p>
      </dgm:t>
    </dgm:pt>
    <dgm:pt modelId="{3AB3926F-C97A-4EF2-A457-32E90761780E}">
      <dgm:prSet custT="1"/>
      <dgm:spPr/>
      <dgm:t>
        <a:bodyPr/>
        <a:lstStyle/>
        <a:p>
          <a:r>
            <a:rPr lang="ru-RU" sz="1200" b="1" dirty="0" smtClean="0"/>
            <a:t>Учреждения физической культуры и спорта </a:t>
          </a:r>
          <a:r>
            <a:rPr lang="ru-RU" sz="1200" dirty="0" smtClean="0"/>
            <a:t>– Центр по физической культуре , спорту и туризму «Горняк», спортивный комплекс «Синегорец»</a:t>
          </a:r>
          <a:endParaRPr lang="ru-RU" sz="1200" dirty="0"/>
        </a:p>
      </dgm:t>
    </dgm:pt>
    <dgm:pt modelId="{F09C54DC-427B-445B-A5E8-3846AB33AA08}" type="parTrans" cxnId="{AC6BF43F-1453-441A-AD74-B306B26F836A}">
      <dgm:prSet/>
      <dgm:spPr/>
      <dgm:t>
        <a:bodyPr/>
        <a:lstStyle/>
        <a:p>
          <a:endParaRPr lang="ru-RU"/>
        </a:p>
      </dgm:t>
    </dgm:pt>
    <dgm:pt modelId="{50CBAD99-E723-4691-8EF2-79FCE48A65F2}" type="sibTrans" cxnId="{AC6BF43F-1453-441A-AD74-B306B26F836A}">
      <dgm:prSet/>
      <dgm:spPr/>
      <dgm:t>
        <a:bodyPr/>
        <a:lstStyle/>
        <a:p>
          <a:endParaRPr lang="ru-RU"/>
        </a:p>
      </dgm:t>
    </dgm:pt>
    <dgm:pt modelId="{72D22F48-28D3-40C1-B5FF-4DD01CF29C03}" type="pres">
      <dgm:prSet presAssocID="{4B0B1B81-208A-4E44-9DA3-15252632BF4F}" presName="linearFlow" presStyleCnt="0">
        <dgm:presLayoutVars>
          <dgm:resizeHandles val="exact"/>
        </dgm:presLayoutVars>
      </dgm:prSet>
      <dgm:spPr/>
    </dgm:pt>
    <dgm:pt modelId="{5B2D356E-3CB6-4665-AD03-427BCF9A3C96}" type="pres">
      <dgm:prSet presAssocID="{5C8A8D3F-8A59-4257-A740-C72D720CF344}" presName="node" presStyleLbl="node1" presStyleIdx="0" presStyleCnt="6" custScaleX="296331" custLinFactNeighborY="-69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280EC-49ED-4E6D-94EE-F5A06942E06B}" type="pres">
      <dgm:prSet presAssocID="{4EFE9AA2-647E-4077-A1DC-3992266E3E2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5F42BED-1249-4880-B979-D1D8B28B35A8}" type="pres">
      <dgm:prSet presAssocID="{4EFE9AA2-647E-4077-A1DC-3992266E3E2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302B52D-AC4C-484E-9DE3-087C05902E80}" type="pres">
      <dgm:prSet presAssocID="{CE82EED9-7D93-4801-B8E5-7CEF02CCCF1E}" presName="node" presStyleLbl="node1" presStyleIdx="1" presStyleCnt="6" custScaleX="296331" custLinFactNeighborY="-22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D15D0-BBBC-4885-AA5E-DF1938E6C573}" type="pres">
      <dgm:prSet presAssocID="{3860A001-C79A-4439-A92B-AC6AFDEE48C9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596CFF5-288C-47D5-B223-C38EEBDE89B6}" type="pres">
      <dgm:prSet presAssocID="{3860A001-C79A-4439-A92B-AC6AFDEE48C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FFF22A2-C609-4DF4-ACE9-2CD53E5A0529}" type="pres">
      <dgm:prSet presAssocID="{6E2CDCFC-3DF5-4B3B-9245-CD68A8EE521B}" presName="node" presStyleLbl="node1" presStyleIdx="2" presStyleCnt="6" custScaleX="296331" custScaleY="83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DA9F5-14C3-4E39-8D79-FBB692E3A535}" type="pres">
      <dgm:prSet presAssocID="{3978AAA5-8FBA-4822-8378-53AB04355C2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FA80FF3-CFF7-41CF-8A64-DCD727CC6521}" type="pres">
      <dgm:prSet presAssocID="{3978AAA5-8FBA-4822-8378-53AB04355C2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D908A99-8CD4-4094-9924-D19C189B96B6}" type="pres">
      <dgm:prSet presAssocID="{7D8A164F-5BBE-4FE4-BA6A-9CFD0E1079DB}" presName="node" presStyleLbl="node1" presStyleIdx="3" presStyleCnt="6" custScaleX="296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A635E-B0EA-4BA5-B274-ABAB7BC7B1F4}" type="pres">
      <dgm:prSet presAssocID="{65D2EBA8-6341-4D25-B22D-7E04AA4864F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11F5BEBC-804A-4502-A670-B5AB976BB340}" type="pres">
      <dgm:prSet presAssocID="{65D2EBA8-6341-4D25-B22D-7E04AA4864FB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7A17AE8-AF5E-4BFA-AC99-FE83E0D72F8C}" type="pres">
      <dgm:prSet presAssocID="{B772ADF2-930F-4C7A-A050-AFDF3CD99691}" presName="node" presStyleLbl="node1" presStyleIdx="4" presStyleCnt="6" custScaleX="296331" custLinFactNeighborY="-3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03E97-9460-4FF6-A1FA-4614CEA2CAB6}" type="pres">
      <dgm:prSet presAssocID="{E962B328-9F06-48A9-93B4-C695C3981D6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96130A8A-D6B8-4321-8FAD-396BB249E7A8}" type="pres">
      <dgm:prSet presAssocID="{E962B328-9F06-48A9-93B4-C695C3981D6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773E021B-0DE9-4061-BC10-2206B6F09A77}" type="pres">
      <dgm:prSet presAssocID="{3AB3926F-C97A-4EF2-A457-32E90761780E}" presName="node" presStyleLbl="node1" presStyleIdx="5" presStyleCnt="6" custScaleX="303526" custScaleY="106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A098F-4489-430C-AEA7-47A6115E7A57}" type="presOf" srcId="{6E2CDCFC-3DF5-4B3B-9245-CD68A8EE521B}" destId="{9FFF22A2-C609-4DF4-ACE9-2CD53E5A0529}" srcOrd="0" destOrd="0" presId="urn:microsoft.com/office/officeart/2005/8/layout/process2"/>
    <dgm:cxn modelId="{82909308-9612-4D75-B043-D0E80AD615FE}" type="presOf" srcId="{E962B328-9F06-48A9-93B4-C695C3981D6C}" destId="{96130A8A-D6B8-4321-8FAD-396BB249E7A8}" srcOrd="1" destOrd="0" presId="urn:microsoft.com/office/officeart/2005/8/layout/process2"/>
    <dgm:cxn modelId="{77827F68-739E-4861-9EBA-45117316A95A}" srcId="{4B0B1B81-208A-4E44-9DA3-15252632BF4F}" destId="{6E2CDCFC-3DF5-4B3B-9245-CD68A8EE521B}" srcOrd="2" destOrd="0" parTransId="{3234B11E-01AA-4A0E-BC8E-CD4675440D71}" sibTransId="{3978AAA5-8FBA-4822-8378-53AB04355C25}"/>
    <dgm:cxn modelId="{48BACC40-CED0-4D48-AB9A-0076D8FA0380}" type="presOf" srcId="{65D2EBA8-6341-4D25-B22D-7E04AA4864FB}" destId="{0A6A635E-B0EA-4BA5-B274-ABAB7BC7B1F4}" srcOrd="0" destOrd="0" presId="urn:microsoft.com/office/officeart/2005/8/layout/process2"/>
    <dgm:cxn modelId="{CFD365D0-D05D-4636-B9EE-53EAA9E2DDEB}" type="presOf" srcId="{3AB3926F-C97A-4EF2-A457-32E90761780E}" destId="{773E021B-0DE9-4061-BC10-2206B6F09A77}" srcOrd="0" destOrd="0" presId="urn:microsoft.com/office/officeart/2005/8/layout/process2"/>
    <dgm:cxn modelId="{AC6BF43F-1453-441A-AD74-B306B26F836A}" srcId="{4B0B1B81-208A-4E44-9DA3-15252632BF4F}" destId="{3AB3926F-C97A-4EF2-A457-32E90761780E}" srcOrd="5" destOrd="0" parTransId="{F09C54DC-427B-445B-A5E8-3846AB33AA08}" sibTransId="{50CBAD99-E723-4691-8EF2-79FCE48A65F2}"/>
    <dgm:cxn modelId="{8E7C13E9-5749-42D7-9D37-7F12C5F07000}" srcId="{4B0B1B81-208A-4E44-9DA3-15252632BF4F}" destId="{5C8A8D3F-8A59-4257-A740-C72D720CF344}" srcOrd="0" destOrd="0" parTransId="{0525F082-0808-4A39-AC8E-BF7EDBE2DA4C}" sibTransId="{4EFE9AA2-647E-4077-A1DC-3992266E3E2C}"/>
    <dgm:cxn modelId="{BC2641D9-8079-4463-A3D6-7AA7629B40FF}" type="presOf" srcId="{3860A001-C79A-4439-A92B-AC6AFDEE48C9}" destId="{3596CFF5-288C-47D5-B223-C38EEBDE89B6}" srcOrd="1" destOrd="0" presId="urn:microsoft.com/office/officeart/2005/8/layout/process2"/>
    <dgm:cxn modelId="{968AEB21-AC7D-4A10-B8CE-6CFBE109FB3D}" type="presOf" srcId="{7D8A164F-5BBE-4FE4-BA6A-9CFD0E1079DB}" destId="{6D908A99-8CD4-4094-9924-D19C189B96B6}" srcOrd="0" destOrd="0" presId="urn:microsoft.com/office/officeart/2005/8/layout/process2"/>
    <dgm:cxn modelId="{DB11190D-B8EA-4F97-82C2-DB41DA587BB3}" type="presOf" srcId="{4B0B1B81-208A-4E44-9DA3-15252632BF4F}" destId="{72D22F48-28D3-40C1-B5FF-4DD01CF29C03}" srcOrd="0" destOrd="0" presId="urn:microsoft.com/office/officeart/2005/8/layout/process2"/>
    <dgm:cxn modelId="{EA02954C-44AC-43CC-B30C-34CDCE9227D8}" srcId="{4B0B1B81-208A-4E44-9DA3-15252632BF4F}" destId="{CE82EED9-7D93-4801-B8E5-7CEF02CCCF1E}" srcOrd="1" destOrd="0" parTransId="{934E9C66-4120-4E59-9FB0-CE0AE99589C0}" sibTransId="{3860A001-C79A-4439-A92B-AC6AFDEE48C9}"/>
    <dgm:cxn modelId="{7C4EF299-03E4-4872-93DE-D87ACDDC7F11}" type="presOf" srcId="{4EFE9AA2-647E-4077-A1DC-3992266E3E2C}" destId="{A3A280EC-49ED-4E6D-94EE-F5A06942E06B}" srcOrd="0" destOrd="0" presId="urn:microsoft.com/office/officeart/2005/8/layout/process2"/>
    <dgm:cxn modelId="{1AC8A370-C214-4386-BD18-5A2AD8912EDE}" srcId="{4B0B1B81-208A-4E44-9DA3-15252632BF4F}" destId="{B772ADF2-930F-4C7A-A050-AFDF3CD99691}" srcOrd="4" destOrd="0" parTransId="{2F9244C3-AF21-4240-8A81-3E39273325B5}" sibTransId="{E962B328-9F06-48A9-93B4-C695C3981D6C}"/>
    <dgm:cxn modelId="{7E4B52BB-AF45-4386-B6B0-9089CF0902CF}" type="presOf" srcId="{CE82EED9-7D93-4801-B8E5-7CEF02CCCF1E}" destId="{4302B52D-AC4C-484E-9DE3-087C05902E80}" srcOrd="0" destOrd="0" presId="urn:microsoft.com/office/officeart/2005/8/layout/process2"/>
    <dgm:cxn modelId="{9F5BFB3F-59C3-4D7D-96D1-0FF73CCCF0D0}" type="presOf" srcId="{3860A001-C79A-4439-A92B-AC6AFDEE48C9}" destId="{DA2D15D0-BBBC-4885-AA5E-DF1938E6C573}" srcOrd="0" destOrd="0" presId="urn:microsoft.com/office/officeart/2005/8/layout/process2"/>
    <dgm:cxn modelId="{6B3218AD-9226-4195-A10D-11CB20121A7F}" type="presOf" srcId="{5C8A8D3F-8A59-4257-A740-C72D720CF344}" destId="{5B2D356E-3CB6-4665-AD03-427BCF9A3C96}" srcOrd="0" destOrd="0" presId="urn:microsoft.com/office/officeart/2005/8/layout/process2"/>
    <dgm:cxn modelId="{4429E325-8156-40F0-8A75-795E6406D52B}" type="presOf" srcId="{4EFE9AA2-647E-4077-A1DC-3992266E3E2C}" destId="{35F42BED-1249-4880-B979-D1D8B28B35A8}" srcOrd="1" destOrd="0" presId="urn:microsoft.com/office/officeart/2005/8/layout/process2"/>
    <dgm:cxn modelId="{207903B8-3060-4A80-9422-C4C953EA1DAA}" type="presOf" srcId="{B772ADF2-930F-4C7A-A050-AFDF3CD99691}" destId="{F7A17AE8-AF5E-4BFA-AC99-FE83E0D72F8C}" srcOrd="0" destOrd="0" presId="urn:microsoft.com/office/officeart/2005/8/layout/process2"/>
    <dgm:cxn modelId="{4435FB21-5869-4B60-AD2F-345A45BCCE71}" type="presOf" srcId="{3978AAA5-8FBA-4822-8378-53AB04355C25}" destId="{FFA80FF3-CFF7-41CF-8A64-DCD727CC6521}" srcOrd="1" destOrd="0" presId="urn:microsoft.com/office/officeart/2005/8/layout/process2"/>
    <dgm:cxn modelId="{57214C77-DEA0-4BD8-BDDD-1CF073D8C520}" type="presOf" srcId="{E962B328-9F06-48A9-93B4-C695C3981D6C}" destId="{69503E97-9460-4FF6-A1FA-4614CEA2CAB6}" srcOrd="0" destOrd="0" presId="urn:microsoft.com/office/officeart/2005/8/layout/process2"/>
    <dgm:cxn modelId="{26166A69-180C-4CA5-AFC3-D450066F181F}" type="presOf" srcId="{3978AAA5-8FBA-4822-8378-53AB04355C25}" destId="{4F1DA9F5-14C3-4E39-8D79-FBB692E3A535}" srcOrd="0" destOrd="0" presId="urn:microsoft.com/office/officeart/2005/8/layout/process2"/>
    <dgm:cxn modelId="{BFF24D8A-4C63-4E48-A6B1-18A195ABDD32}" srcId="{4B0B1B81-208A-4E44-9DA3-15252632BF4F}" destId="{7D8A164F-5BBE-4FE4-BA6A-9CFD0E1079DB}" srcOrd="3" destOrd="0" parTransId="{CA0A0A55-C054-434E-9522-4CDF6F441A87}" sibTransId="{65D2EBA8-6341-4D25-B22D-7E04AA4864FB}"/>
    <dgm:cxn modelId="{95289644-B927-4C09-A8EA-44C78EBCF2D5}" type="presOf" srcId="{65D2EBA8-6341-4D25-B22D-7E04AA4864FB}" destId="{11F5BEBC-804A-4502-A670-B5AB976BB340}" srcOrd="1" destOrd="0" presId="urn:microsoft.com/office/officeart/2005/8/layout/process2"/>
    <dgm:cxn modelId="{9895BA9A-1040-4D18-A974-DAFFC55F1035}" type="presParOf" srcId="{72D22F48-28D3-40C1-B5FF-4DD01CF29C03}" destId="{5B2D356E-3CB6-4665-AD03-427BCF9A3C96}" srcOrd="0" destOrd="0" presId="urn:microsoft.com/office/officeart/2005/8/layout/process2"/>
    <dgm:cxn modelId="{C871F65A-F025-4DA4-A760-91D7C28F410D}" type="presParOf" srcId="{72D22F48-28D3-40C1-B5FF-4DD01CF29C03}" destId="{A3A280EC-49ED-4E6D-94EE-F5A06942E06B}" srcOrd="1" destOrd="0" presId="urn:microsoft.com/office/officeart/2005/8/layout/process2"/>
    <dgm:cxn modelId="{B7C09B9C-B744-4F2C-994A-DBE320140032}" type="presParOf" srcId="{A3A280EC-49ED-4E6D-94EE-F5A06942E06B}" destId="{35F42BED-1249-4880-B979-D1D8B28B35A8}" srcOrd="0" destOrd="0" presId="urn:microsoft.com/office/officeart/2005/8/layout/process2"/>
    <dgm:cxn modelId="{4D18B7A3-CBDC-4C1F-B7B2-7687333553A5}" type="presParOf" srcId="{72D22F48-28D3-40C1-B5FF-4DD01CF29C03}" destId="{4302B52D-AC4C-484E-9DE3-087C05902E80}" srcOrd="2" destOrd="0" presId="urn:microsoft.com/office/officeart/2005/8/layout/process2"/>
    <dgm:cxn modelId="{543FEED3-7BCE-4EBC-B44A-126A7EB558EF}" type="presParOf" srcId="{72D22F48-28D3-40C1-B5FF-4DD01CF29C03}" destId="{DA2D15D0-BBBC-4885-AA5E-DF1938E6C573}" srcOrd="3" destOrd="0" presId="urn:microsoft.com/office/officeart/2005/8/layout/process2"/>
    <dgm:cxn modelId="{99157F1A-D68A-45A5-B4A4-BAA0FF52137F}" type="presParOf" srcId="{DA2D15D0-BBBC-4885-AA5E-DF1938E6C573}" destId="{3596CFF5-288C-47D5-B223-C38EEBDE89B6}" srcOrd="0" destOrd="0" presId="urn:microsoft.com/office/officeart/2005/8/layout/process2"/>
    <dgm:cxn modelId="{BE7DBC5D-D196-40F9-8A9D-028D8289E9A7}" type="presParOf" srcId="{72D22F48-28D3-40C1-B5FF-4DD01CF29C03}" destId="{9FFF22A2-C609-4DF4-ACE9-2CD53E5A0529}" srcOrd="4" destOrd="0" presId="urn:microsoft.com/office/officeart/2005/8/layout/process2"/>
    <dgm:cxn modelId="{335647A6-AA0A-4ED3-BEE7-4797AA0CDFBC}" type="presParOf" srcId="{72D22F48-28D3-40C1-B5FF-4DD01CF29C03}" destId="{4F1DA9F5-14C3-4E39-8D79-FBB692E3A535}" srcOrd="5" destOrd="0" presId="urn:microsoft.com/office/officeart/2005/8/layout/process2"/>
    <dgm:cxn modelId="{64826F4F-A4CC-4763-8DDA-3E14A192CBE1}" type="presParOf" srcId="{4F1DA9F5-14C3-4E39-8D79-FBB692E3A535}" destId="{FFA80FF3-CFF7-41CF-8A64-DCD727CC6521}" srcOrd="0" destOrd="0" presId="urn:microsoft.com/office/officeart/2005/8/layout/process2"/>
    <dgm:cxn modelId="{B3C504D9-68D2-47E1-85FE-3B98A595ECFB}" type="presParOf" srcId="{72D22F48-28D3-40C1-B5FF-4DD01CF29C03}" destId="{6D908A99-8CD4-4094-9924-D19C189B96B6}" srcOrd="6" destOrd="0" presId="urn:microsoft.com/office/officeart/2005/8/layout/process2"/>
    <dgm:cxn modelId="{E7E091BB-2863-47BA-9848-9CA1498F5363}" type="presParOf" srcId="{72D22F48-28D3-40C1-B5FF-4DD01CF29C03}" destId="{0A6A635E-B0EA-4BA5-B274-ABAB7BC7B1F4}" srcOrd="7" destOrd="0" presId="urn:microsoft.com/office/officeart/2005/8/layout/process2"/>
    <dgm:cxn modelId="{480EB59D-96C6-496C-A87D-A337A82CD0DB}" type="presParOf" srcId="{0A6A635E-B0EA-4BA5-B274-ABAB7BC7B1F4}" destId="{11F5BEBC-804A-4502-A670-B5AB976BB340}" srcOrd="0" destOrd="0" presId="urn:microsoft.com/office/officeart/2005/8/layout/process2"/>
    <dgm:cxn modelId="{910695D6-0861-4D81-9450-EE142ADF6857}" type="presParOf" srcId="{72D22F48-28D3-40C1-B5FF-4DD01CF29C03}" destId="{F7A17AE8-AF5E-4BFA-AC99-FE83E0D72F8C}" srcOrd="8" destOrd="0" presId="urn:microsoft.com/office/officeart/2005/8/layout/process2"/>
    <dgm:cxn modelId="{74AF32FD-27AF-4858-9406-B8C92800BF6B}" type="presParOf" srcId="{72D22F48-28D3-40C1-B5FF-4DD01CF29C03}" destId="{69503E97-9460-4FF6-A1FA-4614CEA2CAB6}" srcOrd="9" destOrd="0" presId="urn:microsoft.com/office/officeart/2005/8/layout/process2"/>
    <dgm:cxn modelId="{2A081D1E-AD33-423E-9D2E-576C4584444D}" type="presParOf" srcId="{69503E97-9460-4FF6-A1FA-4614CEA2CAB6}" destId="{96130A8A-D6B8-4321-8FAD-396BB249E7A8}" srcOrd="0" destOrd="0" presId="urn:microsoft.com/office/officeart/2005/8/layout/process2"/>
    <dgm:cxn modelId="{DD244F86-D174-4F03-ABE9-219BB37D2CD4}" type="presParOf" srcId="{72D22F48-28D3-40C1-B5FF-4DD01CF29C03}" destId="{773E021B-0DE9-4061-BC10-2206B6F09A77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73A9C-A470-48A3-807C-63D57BCE685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0C12A-D3DF-4014-B705-C729CEC7D011}" type="pres">
      <dgm:prSet presAssocID="{00773A9C-A470-48A3-807C-63D57BCE6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057F0F7-B01A-40DE-B069-C410273425CE}" type="presOf" srcId="{00773A9C-A470-48A3-807C-63D57BCE685E}" destId="{1780C12A-D3DF-4014-B705-C729CEC7D01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B0B1B81-208A-4E44-9DA3-15252632BF4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5C8A8D3F-8A59-4257-A740-C72D720CF344}">
      <dgm:prSet phldrT="[Текст]" custT="1"/>
      <dgm:spPr/>
      <dgm:t>
        <a:bodyPr/>
        <a:lstStyle/>
        <a:p>
          <a:r>
            <a:rPr lang="ru-RU" sz="1400" b="1" dirty="0" smtClean="0"/>
            <a:t>4 </a:t>
          </a:r>
          <a:r>
            <a:rPr lang="ru-RU" sz="1400" b="1" dirty="0" smtClean="0"/>
            <a:t>организации дополнительного </a:t>
          </a:r>
          <a:r>
            <a:rPr lang="ru-RU" sz="1400" b="1" dirty="0" smtClean="0"/>
            <a:t>образования</a:t>
          </a:r>
          <a:endParaRPr lang="ru-RU" sz="1400" b="1" dirty="0"/>
        </a:p>
      </dgm:t>
    </dgm:pt>
    <dgm:pt modelId="{0525F082-0808-4A39-AC8E-BF7EDBE2DA4C}" type="parTrans" cxnId="{8E7C13E9-5749-42D7-9D37-7F12C5F07000}">
      <dgm:prSet/>
      <dgm:spPr/>
      <dgm:t>
        <a:bodyPr/>
        <a:lstStyle/>
        <a:p>
          <a:endParaRPr lang="ru-RU"/>
        </a:p>
      </dgm:t>
    </dgm:pt>
    <dgm:pt modelId="{4EFE9AA2-647E-4077-A1DC-3992266E3E2C}" type="sibTrans" cxnId="{8E7C13E9-5749-42D7-9D37-7F12C5F07000}">
      <dgm:prSet/>
      <dgm:spPr/>
      <dgm:t>
        <a:bodyPr/>
        <a:lstStyle/>
        <a:p>
          <a:endParaRPr lang="ru-RU" dirty="0"/>
        </a:p>
      </dgm:t>
    </dgm:pt>
    <dgm:pt modelId="{6E2CDCFC-3DF5-4B3B-9245-CD68A8EE521B}">
      <dgm:prSet phldrT="[Текст]" custT="1"/>
      <dgm:spPr/>
      <dgm:t>
        <a:bodyPr/>
        <a:lstStyle/>
        <a:p>
          <a:r>
            <a:rPr lang="ru-RU" sz="1200" dirty="0" smtClean="0"/>
            <a:t>4 300 учащихся</a:t>
          </a:r>
          <a:endParaRPr lang="ru-RU" sz="1200" dirty="0"/>
        </a:p>
      </dgm:t>
    </dgm:pt>
    <dgm:pt modelId="{3234B11E-01AA-4A0E-BC8E-CD4675440D71}" type="parTrans" cxnId="{77827F68-739E-4861-9EBA-45117316A95A}">
      <dgm:prSet/>
      <dgm:spPr/>
      <dgm:t>
        <a:bodyPr/>
        <a:lstStyle/>
        <a:p>
          <a:endParaRPr lang="ru-RU"/>
        </a:p>
      </dgm:t>
    </dgm:pt>
    <dgm:pt modelId="{3978AAA5-8FBA-4822-8378-53AB04355C25}" type="sibTrans" cxnId="{77827F68-739E-4861-9EBA-45117316A95A}">
      <dgm:prSet/>
      <dgm:spPr/>
      <dgm:t>
        <a:bodyPr/>
        <a:lstStyle/>
        <a:p>
          <a:endParaRPr lang="ru-RU"/>
        </a:p>
      </dgm:t>
    </dgm:pt>
    <dgm:pt modelId="{72D22F48-28D3-40C1-B5FF-4DD01CF29C03}" type="pres">
      <dgm:prSet presAssocID="{4B0B1B81-208A-4E44-9DA3-15252632BF4F}" presName="linearFlow" presStyleCnt="0">
        <dgm:presLayoutVars>
          <dgm:resizeHandles val="exact"/>
        </dgm:presLayoutVars>
      </dgm:prSet>
      <dgm:spPr/>
    </dgm:pt>
    <dgm:pt modelId="{5B2D356E-3CB6-4665-AD03-427BCF9A3C96}" type="pres">
      <dgm:prSet presAssocID="{5C8A8D3F-8A59-4257-A740-C72D720CF344}" presName="node" presStyleLbl="node1" presStyleIdx="0" presStyleCnt="2" custScaleX="172307" custLinFactNeighborY="33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280EC-49ED-4E6D-94EE-F5A06942E06B}" type="pres">
      <dgm:prSet presAssocID="{4EFE9AA2-647E-4077-A1DC-3992266E3E2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5F42BED-1249-4880-B979-D1D8B28B35A8}" type="pres">
      <dgm:prSet presAssocID="{4EFE9AA2-647E-4077-A1DC-3992266E3E2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FFF22A2-C609-4DF4-ACE9-2CD53E5A0529}" type="pres">
      <dgm:prSet presAssocID="{6E2CDCFC-3DF5-4B3B-9245-CD68A8EE521B}" presName="node" presStyleLbl="node1" presStyleIdx="1" presStyleCnt="2" custScaleX="172307" custLinFactNeighborY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5C066A-D279-4857-8467-1199B675134F}" type="presOf" srcId="{4EFE9AA2-647E-4077-A1DC-3992266E3E2C}" destId="{35F42BED-1249-4880-B979-D1D8B28B35A8}" srcOrd="1" destOrd="0" presId="urn:microsoft.com/office/officeart/2005/8/layout/process2"/>
    <dgm:cxn modelId="{4A551DED-ABA9-4FBF-91A3-83127A9F903F}" type="presOf" srcId="{4EFE9AA2-647E-4077-A1DC-3992266E3E2C}" destId="{A3A280EC-49ED-4E6D-94EE-F5A06942E06B}" srcOrd="0" destOrd="0" presId="urn:microsoft.com/office/officeart/2005/8/layout/process2"/>
    <dgm:cxn modelId="{7D6EA5BA-2DD3-4DFA-9D83-3E050B29068A}" type="presOf" srcId="{4B0B1B81-208A-4E44-9DA3-15252632BF4F}" destId="{72D22F48-28D3-40C1-B5FF-4DD01CF29C03}" srcOrd="0" destOrd="0" presId="urn:microsoft.com/office/officeart/2005/8/layout/process2"/>
    <dgm:cxn modelId="{77827F68-739E-4861-9EBA-45117316A95A}" srcId="{4B0B1B81-208A-4E44-9DA3-15252632BF4F}" destId="{6E2CDCFC-3DF5-4B3B-9245-CD68A8EE521B}" srcOrd="1" destOrd="0" parTransId="{3234B11E-01AA-4A0E-BC8E-CD4675440D71}" sibTransId="{3978AAA5-8FBA-4822-8378-53AB04355C25}"/>
    <dgm:cxn modelId="{C72A214E-3C4C-4C30-9186-DFDDB74F7A3E}" type="presOf" srcId="{5C8A8D3F-8A59-4257-A740-C72D720CF344}" destId="{5B2D356E-3CB6-4665-AD03-427BCF9A3C96}" srcOrd="0" destOrd="0" presId="urn:microsoft.com/office/officeart/2005/8/layout/process2"/>
    <dgm:cxn modelId="{73E9000F-9A36-46A6-A8D0-02DE48F13729}" type="presOf" srcId="{6E2CDCFC-3DF5-4B3B-9245-CD68A8EE521B}" destId="{9FFF22A2-C609-4DF4-ACE9-2CD53E5A0529}" srcOrd="0" destOrd="0" presId="urn:microsoft.com/office/officeart/2005/8/layout/process2"/>
    <dgm:cxn modelId="{8E7C13E9-5749-42D7-9D37-7F12C5F07000}" srcId="{4B0B1B81-208A-4E44-9DA3-15252632BF4F}" destId="{5C8A8D3F-8A59-4257-A740-C72D720CF344}" srcOrd="0" destOrd="0" parTransId="{0525F082-0808-4A39-AC8E-BF7EDBE2DA4C}" sibTransId="{4EFE9AA2-647E-4077-A1DC-3992266E3E2C}"/>
    <dgm:cxn modelId="{25BACC71-C2FE-4941-BBC6-CA4EC18D0BCC}" type="presParOf" srcId="{72D22F48-28D3-40C1-B5FF-4DD01CF29C03}" destId="{5B2D356E-3CB6-4665-AD03-427BCF9A3C96}" srcOrd="0" destOrd="0" presId="urn:microsoft.com/office/officeart/2005/8/layout/process2"/>
    <dgm:cxn modelId="{72123298-F16B-4A4B-9B3D-67D960369EFF}" type="presParOf" srcId="{72D22F48-28D3-40C1-B5FF-4DD01CF29C03}" destId="{A3A280EC-49ED-4E6D-94EE-F5A06942E06B}" srcOrd="1" destOrd="0" presId="urn:microsoft.com/office/officeart/2005/8/layout/process2"/>
    <dgm:cxn modelId="{DCE96F99-D89D-4A25-AA58-BFAC6618AC8E}" type="presParOf" srcId="{A3A280EC-49ED-4E6D-94EE-F5A06942E06B}" destId="{35F42BED-1249-4880-B979-D1D8B28B35A8}" srcOrd="0" destOrd="0" presId="urn:microsoft.com/office/officeart/2005/8/layout/process2"/>
    <dgm:cxn modelId="{B156FC11-B29F-45DA-BB14-2C0184150814}" type="presParOf" srcId="{72D22F48-28D3-40C1-B5FF-4DD01CF29C03}" destId="{9FFF22A2-C609-4DF4-ACE9-2CD53E5A052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B0B1B81-208A-4E44-9DA3-15252632BF4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5C8A8D3F-8A59-4257-A740-C72D720CF344}">
      <dgm:prSet phldrT="[Текст]" custT="1"/>
      <dgm:spPr/>
      <dgm:t>
        <a:bodyPr/>
        <a:lstStyle/>
        <a:p>
          <a:r>
            <a:rPr lang="ru-RU" sz="1400" b="1" dirty="0" smtClean="0"/>
            <a:t>Учреждение </a:t>
          </a:r>
          <a:r>
            <a:rPr lang="ru-RU" sz="1400" b="1" dirty="0" smtClean="0"/>
            <a:t>дополнительного образования в сфере </a:t>
          </a:r>
          <a:r>
            <a:rPr lang="ru-RU" sz="1400" b="1" dirty="0" smtClean="0"/>
            <a:t>спорта – спортивная школа</a:t>
          </a:r>
          <a:endParaRPr lang="ru-RU" sz="1400" b="1" dirty="0"/>
        </a:p>
      </dgm:t>
    </dgm:pt>
    <dgm:pt modelId="{0525F082-0808-4A39-AC8E-BF7EDBE2DA4C}" type="parTrans" cxnId="{8E7C13E9-5749-42D7-9D37-7F12C5F07000}">
      <dgm:prSet/>
      <dgm:spPr/>
      <dgm:t>
        <a:bodyPr/>
        <a:lstStyle/>
        <a:p>
          <a:endParaRPr lang="ru-RU"/>
        </a:p>
      </dgm:t>
    </dgm:pt>
    <dgm:pt modelId="{4EFE9AA2-647E-4077-A1DC-3992266E3E2C}" type="sibTrans" cxnId="{8E7C13E9-5749-42D7-9D37-7F12C5F07000}">
      <dgm:prSet/>
      <dgm:spPr/>
      <dgm:t>
        <a:bodyPr/>
        <a:lstStyle/>
        <a:p>
          <a:endParaRPr lang="ru-RU" dirty="0"/>
        </a:p>
      </dgm:t>
    </dgm:pt>
    <dgm:pt modelId="{6E2CDCFC-3DF5-4B3B-9245-CD68A8EE521B}">
      <dgm:prSet phldrT="[Текст]" custT="1"/>
      <dgm:spPr/>
      <dgm:t>
        <a:bodyPr/>
        <a:lstStyle/>
        <a:p>
          <a:r>
            <a:rPr lang="ru-RU" sz="1200" dirty="0" smtClean="0"/>
            <a:t>364 обучающихся</a:t>
          </a:r>
          <a:endParaRPr lang="ru-RU" sz="1200" dirty="0"/>
        </a:p>
      </dgm:t>
    </dgm:pt>
    <dgm:pt modelId="{3234B11E-01AA-4A0E-BC8E-CD4675440D71}" type="parTrans" cxnId="{77827F68-739E-4861-9EBA-45117316A95A}">
      <dgm:prSet/>
      <dgm:spPr/>
      <dgm:t>
        <a:bodyPr/>
        <a:lstStyle/>
        <a:p>
          <a:endParaRPr lang="ru-RU"/>
        </a:p>
      </dgm:t>
    </dgm:pt>
    <dgm:pt modelId="{3978AAA5-8FBA-4822-8378-53AB04355C25}" type="sibTrans" cxnId="{77827F68-739E-4861-9EBA-45117316A95A}">
      <dgm:prSet/>
      <dgm:spPr/>
      <dgm:t>
        <a:bodyPr/>
        <a:lstStyle/>
        <a:p>
          <a:endParaRPr lang="ru-RU"/>
        </a:p>
      </dgm:t>
    </dgm:pt>
    <dgm:pt modelId="{72D22F48-28D3-40C1-B5FF-4DD01CF29C03}" type="pres">
      <dgm:prSet presAssocID="{4B0B1B81-208A-4E44-9DA3-15252632BF4F}" presName="linearFlow" presStyleCnt="0">
        <dgm:presLayoutVars>
          <dgm:resizeHandles val="exact"/>
        </dgm:presLayoutVars>
      </dgm:prSet>
      <dgm:spPr/>
    </dgm:pt>
    <dgm:pt modelId="{5B2D356E-3CB6-4665-AD03-427BCF9A3C96}" type="pres">
      <dgm:prSet presAssocID="{5C8A8D3F-8A59-4257-A740-C72D720CF344}" presName="node" presStyleLbl="node1" presStyleIdx="0" presStyleCnt="2" custScaleX="137892" custScaleY="99839" custLinFactNeighborX="-5549" custLinFactNeighborY="-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280EC-49ED-4E6D-94EE-F5A06942E06B}" type="pres">
      <dgm:prSet presAssocID="{4EFE9AA2-647E-4077-A1DC-3992266E3E2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5F42BED-1249-4880-B979-D1D8B28B35A8}" type="pres">
      <dgm:prSet presAssocID="{4EFE9AA2-647E-4077-A1DC-3992266E3E2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FFF22A2-C609-4DF4-ACE9-2CD53E5A0529}" type="pres">
      <dgm:prSet presAssocID="{6E2CDCFC-3DF5-4B3B-9245-CD68A8EE521B}" presName="node" presStyleLbl="node1" presStyleIdx="1" presStyleCnt="2" custScaleX="134092" custScaleY="57264" custLinFactNeighborX="4475" custLinFactNeighborY="-5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565CC5-0A27-40F2-84CC-A88515BCEC03}" type="presOf" srcId="{4EFE9AA2-647E-4077-A1DC-3992266E3E2C}" destId="{35F42BED-1249-4880-B979-D1D8B28B35A8}" srcOrd="1" destOrd="0" presId="urn:microsoft.com/office/officeart/2005/8/layout/process2"/>
    <dgm:cxn modelId="{9AC997AA-5ED2-4054-B81C-589DE6796075}" type="presOf" srcId="{4B0B1B81-208A-4E44-9DA3-15252632BF4F}" destId="{72D22F48-28D3-40C1-B5FF-4DD01CF29C03}" srcOrd="0" destOrd="0" presId="urn:microsoft.com/office/officeart/2005/8/layout/process2"/>
    <dgm:cxn modelId="{77827F68-739E-4861-9EBA-45117316A95A}" srcId="{4B0B1B81-208A-4E44-9DA3-15252632BF4F}" destId="{6E2CDCFC-3DF5-4B3B-9245-CD68A8EE521B}" srcOrd="1" destOrd="0" parTransId="{3234B11E-01AA-4A0E-BC8E-CD4675440D71}" sibTransId="{3978AAA5-8FBA-4822-8378-53AB04355C25}"/>
    <dgm:cxn modelId="{1414D9FF-5472-4BA4-967A-0B0180535459}" type="presOf" srcId="{6E2CDCFC-3DF5-4B3B-9245-CD68A8EE521B}" destId="{9FFF22A2-C609-4DF4-ACE9-2CD53E5A0529}" srcOrd="0" destOrd="0" presId="urn:microsoft.com/office/officeart/2005/8/layout/process2"/>
    <dgm:cxn modelId="{09969B36-8CA3-43EA-8B1A-8C40CFC1D299}" type="presOf" srcId="{4EFE9AA2-647E-4077-A1DC-3992266E3E2C}" destId="{A3A280EC-49ED-4E6D-94EE-F5A06942E06B}" srcOrd="0" destOrd="0" presId="urn:microsoft.com/office/officeart/2005/8/layout/process2"/>
    <dgm:cxn modelId="{8E7C13E9-5749-42D7-9D37-7F12C5F07000}" srcId="{4B0B1B81-208A-4E44-9DA3-15252632BF4F}" destId="{5C8A8D3F-8A59-4257-A740-C72D720CF344}" srcOrd="0" destOrd="0" parTransId="{0525F082-0808-4A39-AC8E-BF7EDBE2DA4C}" sibTransId="{4EFE9AA2-647E-4077-A1DC-3992266E3E2C}"/>
    <dgm:cxn modelId="{E83C88A8-A6CC-405B-B07E-02102ED696BC}" type="presOf" srcId="{5C8A8D3F-8A59-4257-A740-C72D720CF344}" destId="{5B2D356E-3CB6-4665-AD03-427BCF9A3C96}" srcOrd="0" destOrd="0" presId="urn:microsoft.com/office/officeart/2005/8/layout/process2"/>
    <dgm:cxn modelId="{8D5A272E-ED64-44C2-B63E-8B11C4EBFC92}" type="presParOf" srcId="{72D22F48-28D3-40C1-B5FF-4DD01CF29C03}" destId="{5B2D356E-3CB6-4665-AD03-427BCF9A3C96}" srcOrd="0" destOrd="0" presId="urn:microsoft.com/office/officeart/2005/8/layout/process2"/>
    <dgm:cxn modelId="{46C0AD7F-2059-4A6B-B185-C54F8124BC58}" type="presParOf" srcId="{72D22F48-28D3-40C1-B5FF-4DD01CF29C03}" destId="{A3A280EC-49ED-4E6D-94EE-F5A06942E06B}" srcOrd="1" destOrd="0" presId="urn:microsoft.com/office/officeart/2005/8/layout/process2"/>
    <dgm:cxn modelId="{6551CC08-1161-4F19-BDDC-6AACEC86B993}" type="presParOf" srcId="{A3A280EC-49ED-4E6D-94EE-F5A06942E06B}" destId="{35F42BED-1249-4880-B979-D1D8B28B35A8}" srcOrd="0" destOrd="0" presId="urn:microsoft.com/office/officeart/2005/8/layout/process2"/>
    <dgm:cxn modelId="{579FA256-BF02-4F1E-A0E0-534B856F3DC8}" type="presParOf" srcId="{72D22F48-28D3-40C1-B5FF-4DD01CF29C03}" destId="{9FFF22A2-C609-4DF4-ACE9-2CD53E5A052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3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BD8C2-5009-4DFD-B1CC-A1DDC59E2CEB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FB4D1-1977-425C-BBAB-CDA28BA28D53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6699999-138A-4EDD-89EC-87DFC71683A5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F55F331-3BA9-4D6D-BB75-96D398337EC6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9C164-6580-48DB-99D9-6A3D7E15D375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75DC1EB-D0A2-4C7A-8A9A-20A6BD435FD7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91A7E65-E4FB-4D72-AFFB-BAD2FB9DA57D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A46F12B-7028-4DBA-B426-7BFA56E16D18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9B935E2-2A0C-4BE4-B886-DC6DDC6D9FF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Налоги, уплачиваемые гражданами</a:t>
          </a:r>
          <a:endParaRPr lang="ru-RU" sz="1600" dirty="0"/>
        </a:p>
      </dgm:t>
    </dgm:pt>
    <dgm:pt modelId="{7312D161-1397-4353-9362-4D9D351C587B}" type="parTrans" cxnId="{867AE278-4E88-4D5B-9210-F2094E00EEFA}">
      <dgm:prSet/>
      <dgm:spPr/>
      <dgm:t>
        <a:bodyPr/>
        <a:lstStyle/>
        <a:p>
          <a:endParaRPr lang="ru-RU"/>
        </a:p>
      </dgm:t>
    </dgm:pt>
    <dgm:pt modelId="{12E451FA-366A-48F8-B73C-879A1273F76B}" type="sibTrans" cxnId="{867AE278-4E88-4D5B-9210-F2094E00EEFA}">
      <dgm:prSet/>
      <dgm:spPr/>
      <dgm:t>
        <a:bodyPr/>
        <a:lstStyle/>
        <a:p>
          <a:endParaRPr lang="ru-RU"/>
        </a:p>
      </dgm:t>
    </dgm:pt>
    <dgm:pt modelId="{01D535D3-2E4C-4F96-BE1C-E9945D0DFB7D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CCF6A296-F77C-47B4-B3F2-FB3B5526EDC7}" type="parTrans" cxnId="{97196EF4-4AAF-4DAD-8D76-D3890A122430}">
      <dgm:prSet/>
      <dgm:spPr/>
      <dgm:t>
        <a:bodyPr/>
        <a:lstStyle/>
        <a:p>
          <a:endParaRPr lang="ru-RU"/>
        </a:p>
      </dgm:t>
    </dgm:pt>
    <dgm:pt modelId="{D27E4635-7F93-4C65-8E6E-D850743B217D}" type="sibTrans" cxnId="{97196EF4-4AAF-4DAD-8D76-D3890A122430}">
      <dgm:prSet/>
      <dgm:spPr/>
      <dgm:t>
        <a:bodyPr/>
        <a:lstStyle/>
        <a:p>
          <a:endParaRPr lang="ru-RU"/>
        </a:p>
      </dgm:t>
    </dgm:pt>
    <dgm:pt modelId="{AB862B15-2A50-4034-AFEA-C785FF6F0761}">
      <dgm:prSet phldrT="[Текст]"/>
      <dgm:spPr/>
      <dgm:t>
        <a:bodyPr/>
        <a:lstStyle/>
        <a:p>
          <a:r>
            <a:rPr lang="ru-RU" dirty="0" smtClean="0"/>
            <a:t>Налог на имущество физических лиц</a:t>
          </a:r>
          <a:endParaRPr lang="ru-RU" dirty="0"/>
        </a:p>
      </dgm:t>
    </dgm:pt>
    <dgm:pt modelId="{589F9D86-9BB0-4005-8090-1E0010F6E8C1}" type="parTrans" cxnId="{636DB562-3E64-495F-8693-5FB6431D9822}">
      <dgm:prSet/>
      <dgm:spPr/>
      <dgm:t>
        <a:bodyPr/>
        <a:lstStyle/>
        <a:p>
          <a:endParaRPr lang="ru-RU"/>
        </a:p>
      </dgm:t>
    </dgm:pt>
    <dgm:pt modelId="{E2404510-03A1-44F3-A30B-2C42634D55E8}" type="sibTrans" cxnId="{636DB562-3E64-495F-8693-5FB6431D9822}">
      <dgm:prSet/>
      <dgm:spPr/>
      <dgm:t>
        <a:bodyPr/>
        <a:lstStyle/>
        <a:p>
          <a:endParaRPr lang="ru-RU"/>
        </a:p>
      </dgm:t>
    </dgm:pt>
    <dgm:pt modelId="{179827C3-A5FD-4C96-96F5-0EBAEE351B5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Налоги, уплачиваемые организациями</a:t>
          </a:r>
          <a:endParaRPr lang="ru-RU" sz="1600" dirty="0"/>
        </a:p>
      </dgm:t>
    </dgm:pt>
    <dgm:pt modelId="{2B6E0B91-8BDA-4684-BEF8-46E805C2A572}" type="parTrans" cxnId="{B9944774-01D3-4885-AA71-1D8ADFA41B8B}">
      <dgm:prSet/>
      <dgm:spPr/>
      <dgm:t>
        <a:bodyPr/>
        <a:lstStyle/>
        <a:p>
          <a:endParaRPr lang="ru-RU"/>
        </a:p>
      </dgm:t>
    </dgm:pt>
    <dgm:pt modelId="{84172F07-0696-477A-A520-FA5E9DC6054E}" type="sibTrans" cxnId="{B9944774-01D3-4885-AA71-1D8ADFA41B8B}">
      <dgm:prSet/>
      <dgm:spPr/>
      <dgm:t>
        <a:bodyPr/>
        <a:lstStyle/>
        <a:p>
          <a:endParaRPr lang="ru-RU"/>
        </a:p>
      </dgm:t>
    </dgm:pt>
    <dgm:pt modelId="{3151D23A-AE16-47F8-8FAD-239B22B57083}">
      <dgm:prSet phldrT="[Текст]"/>
      <dgm:spPr/>
      <dgm:t>
        <a:bodyPr/>
        <a:lstStyle/>
        <a:p>
          <a:r>
            <a:rPr lang="ru-RU" dirty="0" smtClean="0"/>
            <a:t>Налог на прибыль организаций</a:t>
          </a:r>
          <a:endParaRPr lang="ru-RU" dirty="0"/>
        </a:p>
      </dgm:t>
    </dgm:pt>
    <dgm:pt modelId="{98B59DAE-F4EF-4B7C-ADA2-AF337E701FFC}" type="parTrans" cxnId="{BFF7AF08-DCAF-40DF-A88D-07C5B102ED92}">
      <dgm:prSet/>
      <dgm:spPr/>
      <dgm:t>
        <a:bodyPr/>
        <a:lstStyle/>
        <a:p>
          <a:endParaRPr lang="ru-RU"/>
        </a:p>
      </dgm:t>
    </dgm:pt>
    <dgm:pt modelId="{68E899A0-8C50-4D55-80B3-51A676BA6828}" type="sibTrans" cxnId="{BFF7AF08-DCAF-40DF-A88D-07C5B102ED92}">
      <dgm:prSet/>
      <dgm:spPr/>
      <dgm:t>
        <a:bodyPr/>
        <a:lstStyle/>
        <a:p>
          <a:endParaRPr lang="ru-RU"/>
        </a:p>
      </dgm:t>
    </dgm:pt>
    <dgm:pt modelId="{6E80275B-AC1B-454E-B595-58823A48E5E5}">
      <dgm:prSet phldrT="[Текст]"/>
      <dgm:spPr/>
      <dgm:t>
        <a:bodyPr/>
        <a:lstStyle/>
        <a:p>
          <a:r>
            <a:rPr lang="ru-RU" dirty="0" smtClean="0"/>
            <a:t>Акцизы </a:t>
          </a:r>
          <a:endParaRPr lang="ru-RU" dirty="0"/>
        </a:p>
      </dgm:t>
    </dgm:pt>
    <dgm:pt modelId="{B351A3FC-F356-4B47-94E1-32B614A6D87C}" type="parTrans" cxnId="{67D27D11-DB66-4A17-A077-174F72AD7173}">
      <dgm:prSet/>
      <dgm:spPr/>
      <dgm:t>
        <a:bodyPr/>
        <a:lstStyle/>
        <a:p>
          <a:endParaRPr lang="ru-RU"/>
        </a:p>
      </dgm:t>
    </dgm:pt>
    <dgm:pt modelId="{AB4058DE-B039-4E07-A716-36388294C241}" type="sibTrans" cxnId="{67D27D11-DB66-4A17-A077-174F72AD7173}">
      <dgm:prSet/>
      <dgm:spPr/>
      <dgm:t>
        <a:bodyPr/>
        <a:lstStyle/>
        <a:p>
          <a:endParaRPr lang="ru-RU"/>
        </a:p>
      </dgm:t>
    </dgm:pt>
    <dgm:pt modelId="{B061598D-225A-4545-822C-821C87760D11}">
      <dgm:prSet/>
      <dgm:spPr/>
      <dgm:t>
        <a:bodyPr/>
        <a:lstStyle/>
        <a:p>
          <a:r>
            <a:rPr lang="ru-RU" dirty="0" smtClean="0"/>
            <a:t>Единый налог на вмененный доход</a:t>
          </a:r>
          <a:endParaRPr lang="ru-RU" dirty="0"/>
        </a:p>
      </dgm:t>
    </dgm:pt>
    <dgm:pt modelId="{2810F25A-613A-4387-8AAB-72BF9DBF7D40}" type="parTrans" cxnId="{7122CEAD-A629-4F79-9ADF-B0FB1FC2A9D0}">
      <dgm:prSet/>
      <dgm:spPr/>
      <dgm:t>
        <a:bodyPr/>
        <a:lstStyle/>
        <a:p>
          <a:endParaRPr lang="ru-RU"/>
        </a:p>
      </dgm:t>
    </dgm:pt>
    <dgm:pt modelId="{1206BADB-FBE0-43D9-B5DF-B0A357C6C44A}" type="sibTrans" cxnId="{7122CEAD-A629-4F79-9ADF-B0FB1FC2A9D0}">
      <dgm:prSet/>
      <dgm:spPr/>
      <dgm:t>
        <a:bodyPr/>
        <a:lstStyle/>
        <a:p>
          <a:endParaRPr lang="ru-RU"/>
        </a:p>
      </dgm:t>
    </dgm:pt>
    <dgm:pt modelId="{27E7A7D9-1EA1-4EA6-BCA0-3AAAE1A7901C}">
      <dgm:prSet/>
      <dgm:spPr/>
      <dgm:t>
        <a:bodyPr/>
        <a:lstStyle/>
        <a:p>
          <a:r>
            <a:rPr lang="ru-RU" dirty="0" smtClean="0"/>
            <a:t>Единый сельскохозяйственный налог</a:t>
          </a:r>
          <a:endParaRPr lang="ru-RU" dirty="0"/>
        </a:p>
      </dgm:t>
    </dgm:pt>
    <dgm:pt modelId="{C22679C8-47C0-44C9-B295-07587AE9E2BD}" type="parTrans" cxnId="{91EA0188-43FB-49BE-BCC6-30C52F0DDACF}">
      <dgm:prSet/>
      <dgm:spPr/>
      <dgm:t>
        <a:bodyPr/>
        <a:lstStyle/>
        <a:p>
          <a:endParaRPr lang="ru-RU"/>
        </a:p>
      </dgm:t>
    </dgm:pt>
    <dgm:pt modelId="{481C2E77-B442-42AF-BB39-41735C90E44D}" type="sibTrans" cxnId="{91EA0188-43FB-49BE-BCC6-30C52F0DDACF}">
      <dgm:prSet/>
      <dgm:spPr/>
      <dgm:t>
        <a:bodyPr/>
        <a:lstStyle/>
        <a:p>
          <a:endParaRPr lang="ru-RU"/>
        </a:p>
      </dgm:t>
    </dgm:pt>
    <dgm:pt modelId="{0FC760AF-09EA-4A7A-92EC-DE9ED5F8F0E3}">
      <dgm:prSet/>
      <dgm:spPr/>
      <dgm:t>
        <a:bodyPr/>
        <a:lstStyle/>
        <a:p>
          <a:r>
            <a:rPr lang="ru-RU" dirty="0" smtClean="0"/>
            <a:t>Налог, взимаемый в связи с применением патентной системы налогообложения</a:t>
          </a:r>
          <a:endParaRPr lang="ru-RU" dirty="0"/>
        </a:p>
      </dgm:t>
    </dgm:pt>
    <dgm:pt modelId="{456B03BC-C1B5-4AA5-8786-74EAFF60CF40}" type="parTrans" cxnId="{2059DA46-D00A-4471-AD87-E428F1DEF6D7}">
      <dgm:prSet/>
      <dgm:spPr/>
      <dgm:t>
        <a:bodyPr/>
        <a:lstStyle/>
        <a:p>
          <a:endParaRPr lang="ru-RU"/>
        </a:p>
      </dgm:t>
    </dgm:pt>
    <dgm:pt modelId="{C7C5A833-12EB-4461-A019-9677992B78E8}" type="sibTrans" cxnId="{2059DA46-D00A-4471-AD87-E428F1DEF6D7}">
      <dgm:prSet/>
      <dgm:spPr/>
      <dgm:t>
        <a:bodyPr/>
        <a:lstStyle/>
        <a:p>
          <a:endParaRPr lang="ru-RU"/>
        </a:p>
      </dgm:t>
    </dgm:pt>
    <dgm:pt modelId="{3543C76D-4631-497E-BA34-677CF8145CAF}" type="pres">
      <dgm:prSet presAssocID="{EA46F12B-7028-4DBA-B426-7BFA56E16D1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D6B22-1FEE-4EFD-B11E-8DFED4CDBD5C}" type="pres">
      <dgm:prSet presAssocID="{49B935E2-2A0C-4BE4-B886-DC6DDC6D9FFF}" presName="compNode" presStyleCnt="0"/>
      <dgm:spPr/>
    </dgm:pt>
    <dgm:pt modelId="{7D58413C-F526-4C6C-BF24-57F2267BC5F9}" type="pres">
      <dgm:prSet presAssocID="{49B935E2-2A0C-4BE4-B886-DC6DDC6D9FFF}" presName="aNode" presStyleLbl="bgShp" presStyleIdx="0" presStyleCnt="2" custScaleX="25326"/>
      <dgm:spPr/>
      <dgm:t>
        <a:bodyPr/>
        <a:lstStyle/>
        <a:p>
          <a:endParaRPr lang="ru-RU"/>
        </a:p>
      </dgm:t>
    </dgm:pt>
    <dgm:pt modelId="{A6D3B74C-A9D9-4A2E-9A82-2A6CFBF914E8}" type="pres">
      <dgm:prSet presAssocID="{49B935E2-2A0C-4BE4-B886-DC6DDC6D9FFF}" presName="textNode" presStyleLbl="bgShp" presStyleIdx="0" presStyleCnt="2"/>
      <dgm:spPr/>
      <dgm:t>
        <a:bodyPr/>
        <a:lstStyle/>
        <a:p>
          <a:endParaRPr lang="ru-RU"/>
        </a:p>
      </dgm:t>
    </dgm:pt>
    <dgm:pt modelId="{1E757AE7-BF41-4F55-837B-05493E548F33}" type="pres">
      <dgm:prSet presAssocID="{49B935E2-2A0C-4BE4-B886-DC6DDC6D9FFF}" presName="compChildNode" presStyleCnt="0"/>
      <dgm:spPr/>
    </dgm:pt>
    <dgm:pt modelId="{B082E212-9BCE-41CC-8699-1BE97158383F}" type="pres">
      <dgm:prSet presAssocID="{49B935E2-2A0C-4BE4-B886-DC6DDC6D9FFF}" presName="theInnerList" presStyleCnt="0"/>
      <dgm:spPr/>
    </dgm:pt>
    <dgm:pt modelId="{8335FF6B-ED50-4887-BDCE-D83F5307BE73}" type="pres">
      <dgm:prSet presAssocID="{01D535D3-2E4C-4F96-BE1C-E9945D0DFB7D}" presName="childNode" presStyleLbl="node1" presStyleIdx="0" presStyleCnt="7" custScaleX="45724" custScaleY="16223" custLinFactY="-21470" custLinFactNeighborX="-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2F834-D03B-4A9B-8412-39C1A3B366F0}" type="pres">
      <dgm:prSet presAssocID="{01D535D3-2E4C-4F96-BE1C-E9945D0DFB7D}" presName="aSpace2" presStyleCnt="0"/>
      <dgm:spPr/>
    </dgm:pt>
    <dgm:pt modelId="{630466CD-D908-4ECD-BB35-78D42E3BAEBE}" type="pres">
      <dgm:prSet presAssocID="{AB862B15-2A50-4034-AFEA-C785FF6F0761}" presName="childNode" presStyleLbl="node1" presStyleIdx="1" presStyleCnt="7" custScaleX="45594" custScaleY="15940" custLinFactY="-34270" custLinFactNeighborX="-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19462-E3A7-4E4D-8CE8-354DB00DCF4B}" type="pres">
      <dgm:prSet presAssocID="{49B935E2-2A0C-4BE4-B886-DC6DDC6D9FFF}" presName="aSpace" presStyleCnt="0"/>
      <dgm:spPr/>
    </dgm:pt>
    <dgm:pt modelId="{E4D34732-161F-40D2-8411-B380904AEC5C}" type="pres">
      <dgm:prSet presAssocID="{179827C3-A5FD-4C96-96F5-0EBAEE351B5F}" presName="compNode" presStyleCnt="0"/>
      <dgm:spPr/>
    </dgm:pt>
    <dgm:pt modelId="{F30DB13D-B195-4C9E-BD34-6BE706A6E331}" type="pres">
      <dgm:prSet presAssocID="{179827C3-A5FD-4C96-96F5-0EBAEE351B5F}" presName="aNode" presStyleLbl="bgShp" presStyleIdx="1" presStyleCnt="2" custScaleX="32040"/>
      <dgm:spPr/>
      <dgm:t>
        <a:bodyPr/>
        <a:lstStyle/>
        <a:p>
          <a:endParaRPr lang="ru-RU"/>
        </a:p>
      </dgm:t>
    </dgm:pt>
    <dgm:pt modelId="{DDF111E7-D917-4CFF-826A-DA16A9B230B3}" type="pres">
      <dgm:prSet presAssocID="{179827C3-A5FD-4C96-96F5-0EBAEE351B5F}" presName="textNode" presStyleLbl="bgShp" presStyleIdx="1" presStyleCnt="2"/>
      <dgm:spPr/>
      <dgm:t>
        <a:bodyPr/>
        <a:lstStyle/>
        <a:p>
          <a:endParaRPr lang="ru-RU"/>
        </a:p>
      </dgm:t>
    </dgm:pt>
    <dgm:pt modelId="{588CC020-FC76-4C35-9F65-C0AD800F14D6}" type="pres">
      <dgm:prSet presAssocID="{179827C3-A5FD-4C96-96F5-0EBAEE351B5F}" presName="compChildNode" presStyleCnt="0"/>
      <dgm:spPr/>
    </dgm:pt>
    <dgm:pt modelId="{CEE0B0D5-4BCF-4802-980F-A3E38B0E375B}" type="pres">
      <dgm:prSet presAssocID="{179827C3-A5FD-4C96-96F5-0EBAEE351B5F}" presName="theInnerList" presStyleCnt="0"/>
      <dgm:spPr/>
    </dgm:pt>
    <dgm:pt modelId="{2A493540-9DAE-4675-8A8D-0CA4CEC54FAA}" type="pres">
      <dgm:prSet presAssocID="{3151D23A-AE16-47F8-8FAD-239B22B57083}" presName="childNode" presStyleLbl="node1" presStyleIdx="2" presStyleCnt="7" custScaleX="72099" custScaleY="28752" custLinFactY="-14429" custLinFactNeighborX="1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9D5B1-06C3-4B12-98EB-3E11F3688ED8}" type="pres">
      <dgm:prSet presAssocID="{3151D23A-AE16-47F8-8FAD-239B22B57083}" presName="aSpace2" presStyleCnt="0"/>
      <dgm:spPr/>
    </dgm:pt>
    <dgm:pt modelId="{81CD19B4-5636-4246-B240-6EF080ABCDF2}" type="pres">
      <dgm:prSet presAssocID="{6E80275B-AC1B-454E-B595-58823A48E5E5}" presName="childNode" presStyleLbl="node1" presStyleIdx="3" presStyleCnt="7" custScaleX="72099" custScaleY="30110" custLinFactY="-24808" custLinFactNeighborX="1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7BF3D-802E-4A98-8DD0-9AEE55FD0721}" type="pres">
      <dgm:prSet presAssocID="{6E80275B-AC1B-454E-B595-58823A48E5E5}" presName="aSpace2" presStyleCnt="0"/>
      <dgm:spPr/>
    </dgm:pt>
    <dgm:pt modelId="{532F2883-C4B0-4FC3-A914-916D3DE1F72B}" type="pres">
      <dgm:prSet presAssocID="{B061598D-225A-4545-822C-821C87760D11}" presName="childNode" presStyleLbl="node1" presStyleIdx="4" presStyleCnt="7" custScaleX="72099" custScaleY="28386" custLinFactY="-35150" custLinFactNeighborX="1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51412-3D9E-4E3B-8563-37048C80343E}" type="pres">
      <dgm:prSet presAssocID="{B061598D-225A-4545-822C-821C87760D11}" presName="aSpace2" presStyleCnt="0"/>
      <dgm:spPr/>
    </dgm:pt>
    <dgm:pt modelId="{DF3787A9-0761-4F18-90F2-CBF42219A259}" type="pres">
      <dgm:prSet presAssocID="{27E7A7D9-1EA1-4EA6-BCA0-3AAAE1A7901C}" presName="childNode" presStyleLbl="node1" presStyleIdx="5" presStyleCnt="7" custScaleX="72099" custScaleY="29915" custLinFactY="-43769" custLinFactNeighborX="1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53B73-7348-42F7-ABDD-C2E90E7CB4D0}" type="pres">
      <dgm:prSet presAssocID="{27E7A7D9-1EA1-4EA6-BCA0-3AAAE1A7901C}" presName="aSpace2" presStyleCnt="0"/>
      <dgm:spPr/>
    </dgm:pt>
    <dgm:pt modelId="{523B19FA-49B6-4242-858E-DF196B45A820}" type="pres">
      <dgm:prSet presAssocID="{0FC760AF-09EA-4A7A-92EC-DE9ED5F8F0E3}" presName="childNode" presStyleLbl="node1" presStyleIdx="6" presStyleCnt="7" custScaleX="72099" custScaleY="31420" custLinFactY="-53916" custLinFactNeighborX="14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6BDB8C-8079-4081-BBA5-D1003991162B}" type="presOf" srcId="{49B935E2-2A0C-4BE4-B886-DC6DDC6D9FFF}" destId="{A6D3B74C-A9D9-4A2E-9A82-2A6CFBF914E8}" srcOrd="1" destOrd="0" presId="urn:microsoft.com/office/officeart/2005/8/layout/lProcess2"/>
    <dgm:cxn modelId="{78D203B8-5669-4040-B5A4-43C9EDE7E986}" type="presOf" srcId="{AB862B15-2A50-4034-AFEA-C785FF6F0761}" destId="{630466CD-D908-4ECD-BB35-78D42E3BAEBE}" srcOrd="0" destOrd="0" presId="urn:microsoft.com/office/officeart/2005/8/layout/lProcess2"/>
    <dgm:cxn modelId="{96FA5762-C6B7-48EE-867A-E5AACD68D24B}" type="presOf" srcId="{3151D23A-AE16-47F8-8FAD-239B22B57083}" destId="{2A493540-9DAE-4675-8A8D-0CA4CEC54FAA}" srcOrd="0" destOrd="0" presId="urn:microsoft.com/office/officeart/2005/8/layout/lProcess2"/>
    <dgm:cxn modelId="{91EA0188-43FB-49BE-BCC6-30C52F0DDACF}" srcId="{179827C3-A5FD-4C96-96F5-0EBAEE351B5F}" destId="{27E7A7D9-1EA1-4EA6-BCA0-3AAAE1A7901C}" srcOrd="3" destOrd="0" parTransId="{C22679C8-47C0-44C9-B295-07587AE9E2BD}" sibTransId="{481C2E77-B442-42AF-BB39-41735C90E44D}"/>
    <dgm:cxn modelId="{B9944774-01D3-4885-AA71-1D8ADFA41B8B}" srcId="{EA46F12B-7028-4DBA-B426-7BFA56E16D18}" destId="{179827C3-A5FD-4C96-96F5-0EBAEE351B5F}" srcOrd="1" destOrd="0" parTransId="{2B6E0B91-8BDA-4684-BEF8-46E805C2A572}" sibTransId="{84172F07-0696-477A-A520-FA5E9DC6054E}"/>
    <dgm:cxn modelId="{867AE278-4E88-4D5B-9210-F2094E00EEFA}" srcId="{EA46F12B-7028-4DBA-B426-7BFA56E16D18}" destId="{49B935E2-2A0C-4BE4-B886-DC6DDC6D9FFF}" srcOrd="0" destOrd="0" parTransId="{7312D161-1397-4353-9362-4D9D351C587B}" sibTransId="{12E451FA-366A-48F8-B73C-879A1273F76B}"/>
    <dgm:cxn modelId="{7122CEAD-A629-4F79-9ADF-B0FB1FC2A9D0}" srcId="{179827C3-A5FD-4C96-96F5-0EBAEE351B5F}" destId="{B061598D-225A-4545-822C-821C87760D11}" srcOrd="2" destOrd="0" parTransId="{2810F25A-613A-4387-8AAB-72BF9DBF7D40}" sibTransId="{1206BADB-FBE0-43D9-B5DF-B0A357C6C44A}"/>
    <dgm:cxn modelId="{6020478C-C92D-427D-9BE1-8CA5EA9F2F05}" type="presOf" srcId="{01D535D3-2E4C-4F96-BE1C-E9945D0DFB7D}" destId="{8335FF6B-ED50-4887-BDCE-D83F5307BE73}" srcOrd="0" destOrd="0" presId="urn:microsoft.com/office/officeart/2005/8/layout/lProcess2"/>
    <dgm:cxn modelId="{BFF7AF08-DCAF-40DF-A88D-07C5B102ED92}" srcId="{179827C3-A5FD-4C96-96F5-0EBAEE351B5F}" destId="{3151D23A-AE16-47F8-8FAD-239B22B57083}" srcOrd="0" destOrd="0" parTransId="{98B59DAE-F4EF-4B7C-ADA2-AF337E701FFC}" sibTransId="{68E899A0-8C50-4D55-80B3-51A676BA6828}"/>
    <dgm:cxn modelId="{2059DA46-D00A-4471-AD87-E428F1DEF6D7}" srcId="{179827C3-A5FD-4C96-96F5-0EBAEE351B5F}" destId="{0FC760AF-09EA-4A7A-92EC-DE9ED5F8F0E3}" srcOrd="4" destOrd="0" parTransId="{456B03BC-C1B5-4AA5-8786-74EAFF60CF40}" sibTransId="{C7C5A833-12EB-4461-A019-9677992B78E8}"/>
    <dgm:cxn modelId="{6956BD79-B1FA-4759-92CC-B6B2830F3E2D}" type="presOf" srcId="{EA46F12B-7028-4DBA-B426-7BFA56E16D18}" destId="{3543C76D-4631-497E-BA34-677CF8145CAF}" srcOrd="0" destOrd="0" presId="urn:microsoft.com/office/officeart/2005/8/layout/lProcess2"/>
    <dgm:cxn modelId="{5F48916C-5091-4726-9FD8-50D0A49A94FA}" type="presOf" srcId="{0FC760AF-09EA-4A7A-92EC-DE9ED5F8F0E3}" destId="{523B19FA-49B6-4242-858E-DF196B45A820}" srcOrd="0" destOrd="0" presId="urn:microsoft.com/office/officeart/2005/8/layout/lProcess2"/>
    <dgm:cxn modelId="{67D27D11-DB66-4A17-A077-174F72AD7173}" srcId="{179827C3-A5FD-4C96-96F5-0EBAEE351B5F}" destId="{6E80275B-AC1B-454E-B595-58823A48E5E5}" srcOrd="1" destOrd="0" parTransId="{B351A3FC-F356-4B47-94E1-32B614A6D87C}" sibTransId="{AB4058DE-B039-4E07-A716-36388294C241}"/>
    <dgm:cxn modelId="{97196EF4-4AAF-4DAD-8D76-D3890A122430}" srcId="{49B935E2-2A0C-4BE4-B886-DC6DDC6D9FFF}" destId="{01D535D3-2E4C-4F96-BE1C-E9945D0DFB7D}" srcOrd="0" destOrd="0" parTransId="{CCF6A296-F77C-47B4-B3F2-FB3B5526EDC7}" sibTransId="{D27E4635-7F93-4C65-8E6E-D850743B217D}"/>
    <dgm:cxn modelId="{68F4D37E-F55A-42B3-AB13-FF715F8B6D11}" type="presOf" srcId="{179827C3-A5FD-4C96-96F5-0EBAEE351B5F}" destId="{DDF111E7-D917-4CFF-826A-DA16A9B230B3}" srcOrd="1" destOrd="0" presId="urn:microsoft.com/office/officeart/2005/8/layout/lProcess2"/>
    <dgm:cxn modelId="{0F9E7694-7622-4070-9AB3-F74EE8F4453B}" type="presOf" srcId="{179827C3-A5FD-4C96-96F5-0EBAEE351B5F}" destId="{F30DB13D-B195-4C9E-BD34-6BE706A6E331}" srcOrd="0" destOrd="0" presId="urn:microsoft.com/office/officeart/2005/8/layout/lProcess2"/>
    <dgm:cxn modelId="{D175B78E-D407-4DB6-ABC2-736A1D1BAA20}" type="presOf" srcId="{49B935E2-2A0C-4BE4-B886-DC6DDC6D9FFF}" destId="{7D58413C-F526-4C6C-BF24-57F2267BC5F9}" srcOrd="0" destOrd="0" presId="urn:microsoft.com/office/officeart/2005/8/layout/lProcess2"/>
    <dgm:cxn modelId="{6AF45440-E218-4209-8728-C1D3AF20D03F}" type="presOf" srcId="{6E80275B-AC1B-454E-B595-58823A48E5E5}" destId="{81CD19B4-5636-4246-B240-6EF080ABCDF2}" srcOrd="0" destOrd="0" presId="urn:microsoft.com/office/officeart/2005/8/layout/lProcess2"/>
    <dgm:cxn modelId="{636DB562-3E64-495F-8693-5FB6431D9822}" srcId="{49B935E2-2A0C-4BE4-B886-DC6DDC6D9FFF}" destId="{AB862B15-2A50-4034-AFEA-C785FF6F0761}" srcOrd="1" destOrd="0" parTransId="{589F9D86-9BB0-4005-8090-1E0010F6E8C1}" sibTransId="{E2404510-03A1-44F3-A30B-2C42634D55E8}"/>
    <dgm:cxn modelId="{89A2D241-6338-47F5-AE91-AB4BD626A870}" type="presOf" srcId="{B061598D-225A-4545-822C-821C87760D11}" destId="{532F2883-C4B0-4FC3-A914-916D3DE1F72B}" srcOrd="0" destOrd="0" presId="urn:microsoft.com/office/officeart/2005/8/layout/lProcess2"/>
    <dgm:cxn modelId="{BFE47846-B747-4AA0-AEF4-6632F2889613}" type="presOf" srcId="{27E7A7D9-1EA1-4EA6-BCA0-3AAAE1A7901C}" destId="{DF3787A9-0761-4F18-90F2-CBF42219A259}" srcOrd="0" destOrd="0" presId="urn:microsoft.com/office/officeart/2005/8/layout/lProcess2"/>
    <dgm:cxn modelId="{074521DD-5A40-473E-A866-282ECEA426D3}" type="presParOf" srcId="{3543C76D-4631-497E-BA34-677CF8145CAF}" destId="{168D6B22-1FEE-4EFD-B11E-8DFED4CDBD5C}" srcOrd="0" destOrd="0" presId="urn:microsoft.com/office/officeart/2005/8/layout/lProcess2"/>
    <dgm:cxn modelId="{82B4DC74-CC49-4B34-909B-4D9EF746C129}" type="presParOf" srcId="{168D6B22-1FEE-4EFD-B11E-8DFED4CDBD5C}" destId="{7D58413C-F526-4C6C-BF24-57F2267BC5F9}" srcOrd="0" destOrd="0" presId="urn:microsoft.com/office/officeart/2005/8/layout/lProcess2"/>
    <dgm:cxn modelId="{8849BA5D-5CE7-4AB1-B250-C41CBD6B8F7E}" type="presParOf" srcId="{168D6B22-1FEE-4EFD-B11E-8DFED4CDBD5C}" destId="{A6D3B74C-A9D9-4A2E-9A82-2A6CFBF914E8}" srcOrd="1" destOrd="0" presId="urn:microsoft.com/office/officeart/2005/8/layout/lProcess2"/>
    <dgm:cxn modelId="{59688E0A-ECE1-4B6A-A3CD-D0CDF4D76E82}" type="presParOf" srcId="{168D6B22-1FEE-4EFD-B11E-8DFED4CDBD5C}" destId="{1E757AE7-BF41-4F55-837B-05493E548F33}" srcOrd="2" destOrd="0" presId="urn:microsoft.com/office/officeart/2005/8/layout/lProcess2"/>
    <dgm:cxn modelId="{56754A47-6D11-4798-8B7F-FED98A4E711C}" type="presParOf" srcId="{1E757AE7-BF41-4F55-837B-05493E548F33}" destId="{B082E212-9BCE-41CC-8699-1BE97158383F}" srcOrd="0" destOrd="0" presId="urn:microsoft.com/office/officeart/2005/8/layout/lProcess2"/>
    <dgm:cxn modelId="{1FD6AB9F-C140-4037-8141-16B23326B476}" type="presParOf" srcId="{B082E212-9BCE-41CC-8699-1BE97158383F}" destId="{8335FF6B-ED50-4887-BDCE-D83F5307BE73}" srcOrd="0" destOrd="0" presId="urn:microsoft.com/office/officeart/2005/8/layout/lProcess2"/>
    <dgm:cxn modelId="{A13F4758-5C1F-4B85-8D71-C65531C3B67E}" type="presParOf" srcId="{B082E212-9BCE-41CC-8699-1BE97158383F}" destId="{8BA2F834-D03B-4A9B-8412-39C1A3B366F0}" srcOrd="1" destOrd="0" presId="urn:microsoft.com/office/officeart/2005/8/layout/lProcess2"/>
    <dgm:cxn modelId="{D9CEE96E-EB01-4CAA-A4C9-3AC6FAF35998}" type="presParOf" srcId="{B082E212-9BCE-41CC-8699-1BE97158383F}" destId="{630466CD-D908-4ECD-BB35-78D42E3BAEBE}" srcOrd="2" destOrd="0" presId="urn:microsoft.com/office/officeart/2005/8/layout/lProcess2"/>
    <dgm:cxn modelId="{BE09D7EC-93BB-4F63-82D2-E7C6A3E1D9A5}" type="presParOf" srcId="{3543C76D-4631-497E-BA34-677CF8145CAF}" destId="{9E119462-E3A7-4E4D-8CE8-354DB00DCF4B}" srcOrd="1" destOrd="0" presId="urn:microsoft.com/office/officeart/2005/8/layout/lProcess2"/>
    <dgm:cxn modelId="{7BED5512-F9BE-4603-8336-D6992EB33271}" type="presParOf" srcId="{3543C76D-4631-497E-BA34-677CF8145CAF}" destId="{E4D34732-161F-40D2-8411-B380904AEC5C}" srcOrd="2" destOrd="0" presId="urn:microsoft.com/office/officeart/2005/8/layout/lProcess2"/>
    <dgm:cxn modelId="{DF773E87-6431-41A1-87E8-2DB6556F5CA8}" type="presParOf" srcId="{E4D34732-161F-40D2-8411-B380904AEC5C}" destId="{F30DB13D-B195-4C9E-BD34-6BE706A6E331}" srcOrd="0" destOrd="0" presId="urn:microsoft.com/office/officeart/2005/8/layout/lProcess2"/>
    <dgm:cxn modelId="{F69EA9CC-2838-475D-AA62-E7726D578E6C}" type="presParOf" srcId="{E4D34732-161F-40D2-8411-B380904AEC5C}" destId="{DDF111E7-D917-4CFF-826A-DA16A9B230B3}" srcOrd="1" destOrd="0" presId="urn:microsoft.com/office/officeart/2005/8/layout/lProcess2"/>
    <dgm:cxn modelId="{A5025FBE-4654-440F-9F6E-A9EEC01B0821}" type="presParOf" srcId="{E4D34732-161F-40D2-8411-B380904AEC5C}" destId="{588CC020-FC76-4C35-9F65-C0AD800F14D6}" srcOrd="2" destOrd="0" presId="urn:microsoft.com/office/officeart/2005/8/layout/lProcess2"/>
    <dgm:cxn modelId="{E281CB93-3927-4268-8BFB-514F53F5BEB1}" type="presParOf" srcId="{588CC020-FC76-4C35-9F65-C0AD800F14D6}" destId="{CEE0B0D5-4BCF-4802-980F-A3E38B0E375B}" srcOrd="0" destOrd="0" presId="urn:microsoft.com/office/officeart/2005/8/layout/lProcess2"/>
    <dgm:cxn modelId="{26124E2F-259D-4873-8828-44289780E0B6}" type="presParOf" srcId="{CEE0B0D5-4BCF-4802-980F-A3E38B0E375B}" destId="{2A493540-9DAE-4675-8A8D-0CA4CEC54FAA}" srcOrd="0" destOrd="0" presId="urn:microsoft.com/office/officeart/2005/8/layout/lProcess2"/>
    <dgm:cxn modelId="{29E8C4E7-2A76-4297-8D48-41DBDF3E4716}" type="presParOf" srcId="{CEE0B0D5-4BCF-4802-980F-A3E38B0E375B}" destId="{4A29D5B1-06C3-4B12-98EB-3E11F3688ED8}" srcOrd="1" destOrd="0" presId="urn:microsoft.com/office/officeart/2005/8/layout/lProcess2"/>
    <dgm:cxn modelId="{574CAA99-ECAF-41ED-B3A1-070A204B3D02}" type="presParOf" srcId="{CEE0B0D5-4BCF-4802-980F-A3E38B0E375B}" destId="{81CD19B4-5636-4246-B240-6EF080ABCDF2}" srcOrd="2" destOrd="0" presId="urn:microsoft.com/office/officeart/2005/8/layout/lProcess2"/>
    <dgm:cxn modelId="{15F4341D-CEDB-41E4-A5B0-DC2A119990F7}" type="presParOf" srcId="{CEE0B0D5-4BCF-4802-980F-A3E38B0E375B}" destId="{FEB7BF3D-802E-4A98-8DD0-9AEE55FD0721}" srcOrd="3" destOrd="0" presId="urn:microsoft.com/office/officeart/2005/8/layout/lProcess2"/>
    <dgm:cxn modelId="{D23C1792-0506-4336-9350-378D0A0E7231}" type="presParOf" srcId="{CEE0B0D5-4BCF-4802-980F-A3E38B0E375B}" destId="{532F2883-C4B0-4FC3-A914-916D3DE1F72B}" srcOrd="4" destOrd="0" presId="urn:microsoft.com/office/officeart/2005/8/layout/lProcess2"/>
    <dgm:cxn modelId="{5211CA7A-E2B7-4340-B28D-9BD546AC0ED3}" type="presParOf" srcId="{CEE0B0D5-4BCF-4802-980F-A3E38B0E375B}" destId="{0C151412-3D9E-4E3B-8563-37048C80343E}" srcOrd="5" destOrd="0" presId="urn:microsoft.com/office/officeart/2005/8/layout/lProcess2"/>
    <dgm:cxn modelId="{EAA1827B-813D-4F83-936E-939A2B307EDF}" type="presParOf" srcId="{CEE0B0D5-4BCF-4802-980F-A3E38B0E375B}" destId="{DF3787A9-0761-4F18-90F2-CBF42219A259}" srcOrd="6" destOrd="0" presId="urn:microsoft.com/office/officeart/2005/8/layout/lProcess2"/>
    <dgm:cxn modelId="{F3426AE5-DB45-4F5C-BE81-8AC3CE572A53}" type="presParOf" srcId="{CEE0B0D5-4BCF-4802-980F-A3E38B0E375B}" destId="{CD953B73-7348-42F7-ABDD-C2E90E7CB4D0}" srcOrd="7" destOrd="0" presId="urn:microsoft.com/office/officeart/2005/8/layout/lProcess2"/>
    <dgm:cxn modelId="{CEDBF4D1-45B7-413B-9770-903E1F527FBD}" type="presParOf" srcId="{CEE0B0D5-4BCF-4802-980F-A3E38B0E375B}" destId="{523B19FA-49B6-4242-858E-DF196B45A820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BDB0810-4D58-4F7E-A29B-0FEFECB21A62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397ABBF-88FE-4308-9A52-A80BB695C865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67A00E-1DDB-4403-8F22-8B12F5975CBF}">
      <dgm:prSet phldrT="[Текст]" custT="1"/>
      <dgm:spPr/>
      <dgm:t>
        <a:bodyPr/>
        <a:lstStyle/>
        <a:p>
          <a:r>
            <a:rPr lang="ru-RU" sz="1000" dirty="0" smtClean="0"/>
            <a:t>БЮДЖЕТ Кушвинского городского округа</a:t>
          </a:r>
          <a:endParaRPr lang="ru-RU" sz="1000" dirty="0"/>
        </a:p>
      </dgm:t>
    </dgm:pt>
    <dgm:pt modelId="{70353C49-2305-43D1-8911-720FAB88A2AB}" type="parTrans" cxnId="{A8A03C6A-6528-4B1A-A40B-D1F778664818}">
      <dgm:prSet/>
      <dgm:spPr/>
      <dgm:t>
        <a:bodyPr/>
        <a:lstStyle/>
        <a:p>
          <a:endParaRPr lang="ru-RU"/>
        </a:p>
      </dgm:t>
    </dgm:pt>
    <dgm:pt modelId="{D1032D0E-E5FA-46F9-B144-B67C250733A7}" type="sibTrans" cxnId="{A8A03C6A-6528-4B1A-A40B-D1F778664818}">
      <dgm:prSet/>
      <dgm:spPr/>
      <dgm:t>
        <a:bodyPr/>
        <a:lstStyle/>
        <a:p>
          <a:endParaRPr lang="ru-RU"/>
        </a:p>
      </dgm:t>
    </dgm:pt>
    <dgm:pt modelId="{37EE3A90-D6C5-4201-AF5A-A71C9438845A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254DB64D-30BB-44CE-A919-F80A87FF43D4}" type="parTrans" cxnId="{6AD95033-1AA1-4033-975E-D6D7F417E1D2}">
      <dgm:prSet/>
      <dgm:spPr/>
      <dgm:t>
        <a:bodyPr/>
        <a:lstStyle/>
        <a:p>
          <a:endParaRPr lang="ru-RU"/>
        </a:p>
      </dgm:t>
    </dgm:pt>
    <dgm:pt modelId="{8B915D26-EB18-4FF6-8AAD-254EB6710788}" type="sibTrans" cxnId="{6AD95033-1AA1-4033-975E-D6D7F417E1D2}">
      <dgm:prSet/>
      <dgm:spPr/>
      <dgm:t>
        <a:bodyPr/>
        <a:lstStyle/>
        <a:p>
          <a:endParaRPr lang="ru-RU" dirty="0"/>
        </a:p>
      </dgm:t>
    </dgm:pt>
    <dgm:pt modelId="{18C73C99-FCEE-4A03-8C3E-99FA2D9A2C4B}">
      <dgm:prSet phldrT="[Текст]"/>
      <dgm:spPr/>
      <dgm:t>
        <a:bodyPr/>
        <a:lstStyle/>
        <a:p>
          <a:r>
            <a:rPr lang="ru-RU" dirty="0" smtClean="0"/>
            <a:t>Налог на  имущество физических лиц</a:t>
          </a:r>
          <a:endParaRPr lang="ru-RU" dirty="0"/>
        </a:p>
      </dgm:t>
    </dgm:pt>
    <dgm:pt modelId="{6B653D6A-073F-4F73-B703-5E1AB6C4B8E8}" type="parTrans" cxnId="{DB0D32E2-9988-440A-977B-7B79E41622B1}">
      <dgm:prSet/>
      <dgm:spPr/>
      <dgm:t>
        <a:bodyPr/>
        <a:lstStyle/>
        <a:p>
          <a:endParaRPr lang="ru-RU"/>
        </a:p>
      </dgm:t>
    </dgm:pt>
    <dgm:pt modelId="{2F937A97-F7F6-49DD-95CC-9897F8B11C83}" type="sibTrans" cxnId="{DB0D32E2-9988-440A-977B-7B79E41622B1}">
      <dgm:prSet/>
      <dgm:spPr/>
      <dgm:t>
        <a:bodyPr/>
        <a:lstStyle/>
        <a:p>
          <a:endParaRPr lang="ru-RU" dirty="0"/>
        </a:p>
      </dgm:t>
    </dgm:pt>
    <dgm:pt modelId="{86810B1B-205B-4980-A42E-28D3A995A44F}">
      <dgm:prSet phldrT="[Текст]"/>
      <dgm:spPr/>
      <dgm:t>
        <a:bodyPr/>
        <a:lstStyle/>
        <a:p>
          <a:r>
            <a:rPr lang="ru-RU" dirty="0" smtClean="0"/>
            <a:t>Земельный налог</a:t>
          </a:r>
          <a:endParaRPr lang="ru-RU" dirty="0"/>
        </a:p>
      </dgm:t>
    </dgm:pt>
    <dgm:pt modelId="{C2C3C519-8D60-48B1-945A-1566B2254A74}" type="parTrans" cxnId="{5368CFF5-A7CE-43C5-AB27-168F0FDD8D46}">
      <dgm:prSet/>
      <dgm:spPr/>
      <dgm:t>
        <a:bodyPr/>
        <a:lstStyle/>
        <a:p>
          <a:endParaRPr lang="ru-RU"/>
        </a:p>
      </dgm:t>
    </dgm:pt>
    <dgm:pt modelId="{6F19887D-EEFC-4357-AC6D-983E224CE0A0}" type="sibTrans" cxnId="{5368CFF5-A7CE-43C5-AB27-168F0FDD8D46}">
      <dgm:prSet/>
      <dgm:spPr/>
      <dgm:t>
        <a:bodyPr/>
        <a:lstStyle/>
        <a:p>
          <a:endParaRPr lang="ru-RU" dirty="0"/>
        </a:p>
      </dgm:t>
    </dgm:pt>
    <dgm:pt modelId="{3785DAB1-AE6A-468E-A37B-509AB4CA080D}" type="pres">
      <dgm:prSet presAssocID="{C397ABBF-88FE-4308-9A52-A80BB695C8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12C3F1-154C-4310-8354-560937E1BD91}" type="pres">
      <dgm:prSet presAssocID="{1867A00E-1DDB-4403-8F22-8B12F5975CBF}" presName="centerShape" presStyleLbl="node0" presStyleIdx="0" presStyleCnt="1" custScaleX="79611" custScaleY="66030"/>
      <dgm:spPr/>
      <dgm:t>
        <a:bodyPr/>
        <a:lstStyle/>
        <a:p>
          <a:endParaRPr lang="ru-RU"/>
        </a:p>
      </dgm:t>
    </dgm:pt>
    <dgm:pt modelId="{7E05CDB2-539D-4711-995D-F177F6D84FE6}" type="pres">
      <dgm:prSet presAssocID="{37EE3A90-D6C5-4201-AF5A-A71C9438845A}" presName="node" presStyleLbl="node1" presStyleIdx="0" presStyleCnt="3" custRadScaleRad="74773" custRadScaleInc="-4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3BE61-C332-40B4-8242-520CD2A6ED59}" type="pres">
      <dgm:prSet presAssocID="{37EE3A90-D6C5-4201-AF5A-A71C9438845A}" presName="dummy" presStyleCnt="0"/>
      <dgm:spPr/>
    </dgm:pt>
    <dgm:pt modelId="{AEEE0BA3-3826-4F39-B26C-327BEFBF844E}" type="pres">
      <dgm:prSet presAssocID="{8B915D26-EB18-4FF6-8AAD-254EB671078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35C9994-AD9B-4FF3-8897-471813327A62}" type="pres">
      <dgm:prSet presAssocID="{18C73C99-FCEE-4A03-8C3E-99FA2D9A2C4B}" presName="node" presStyleLbl="node1" presStyleIdx="1" presStyleCnt="3" custRadScaleRad="84699" custRadScaleInc="-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DABA6-6571-445D-B02A-75B048241A3B}" type="pres">
      <dgm:prSet presAssocID="{18C73C99-FCEE-4A03-8C3E-99FA2D9A2C4B}" presName="dummy" presStyleCnt="0"/>
      <dgm:spPr/>
    </dgm:pt>
    <dgm:pt modelId="{36027FF1-167F-4931-96CE-3E23F398BA91}" type="pres">
      <dgm:prSet presAssocID="{2F937A97-F7F6-49DD-95CC-9897F8B11C8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6EB4893-179B-4E56-BE77-7A2873A4B11E}" type="pres">
      <dgm:prSet presAssocID="{86810B1B-205B-4980-A42E-28D3A995A44F}" presName="node" presStyleLbl="node1" presStyleIdx="2" presStyleCnt="3" custRadScaleRad="84735" custRadScaleInc="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74479-304B-46A9-A382-ACF9BD4D5AA5}" type="pres">
      <dgm:prSet presAssocID="{86810B1B-205B-4980-A42E-28D3A995A44F}" presName="dummy" presStyleCnt="0"/>
      <dgm:spPr/>
    </dgm:pt>
    <dgm:pt modelId="{2D70D9F7-D10A-4099-AF1F-6E4D17A6E027}" type="pres">
      <dgm:prSet presAssocID="{6F19887D-EEFC-4357-AC6D-983E224CE0A0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AD95033-1AA1-4033-975E-D6D7F417E1D2}" srcId="{1867A00E-1DDB-4403-8F22-8B12F5975CBF}" destId="{37EE3A90-D6C5-4201-AF5A-A71C9438845A}" srcOrd="0" destOrd="0" parTransId="{254DB64D-30BB-44CE-A919-F80A87FF43D4}" sibTransId="{8B915D26-EB18-4FF6-8AAD-254EB6710788}"/>
    <dgm:cxn modelId="{B992338E-D7F5-4A92-A691-3DB7C529482B}" type="presOf" srcId="{2F937A97-F7F6-49DD-95CC-9897F8B11C83}" destId="{36027FF1-167F-4931-96CE-3E23F398BA91}" srcOrd="0" destOrd="0" presId="urn:microsoft.com/office/officeart/2005/8/layout/radial6"/>
    <dgm:cxn modelId="{A8A03C6A-6528-4B1A-A40B-D1F778664818}" srcId="{C397ABBF-88FE-4308-9A52-A80BB695C865}" destId="{1867A00E-1DDB-4403-8F22-8B12F5975CBF}" srcOrd="0" destOrd="0" parTransId="{70353C49-2305-43D1-8911-720FAB88A2AB}" sibTransId="{D1032D0E-E5FA-46F9-B144-B67C250733A7}"/>
    <dgm:cxn modelId="{4199E563-E3C4-43C0-98FA-7AFA2D81E877}" type="presOf" srcId="{C397ABBF-88FE-4308-9A52-A80BB695C865}" destId="{3785DAB1-AE6A-468E-A37B-509AB4CA080D}" srcOrd="0" destOrd="0" presId="urn:microsoft.com/office/officeart/2005/8/layout/radial6"/>
    <dgm:cxn modelId="{4FB800DD-2F95-4675-9962-DABEB9AB90D9}" type="presOf" srcId="{6F19887D-EEFC-4357-AC6D-983E224CE0A0}" destId="{2D70D9F7-D10A-4099-AF1F-6E4D17A6E027}" srcOrd="0" destOrd="0" presId="urn:microsoft.com/office/officeart/2005/8/layout/radial6"/>
    <dgm:cxn modelId="{DB0D32E2-9988-440A-977B-7B79E41622B1}" srcId="{1867A00E-1DDB-4403-8F22-8B12F5975CBF}" destId="{18C73C99-FCEE-4A03-8C3E-99FA2D9A2C4B}" srcOrd="1" destOrd="0" parTransId="{6B653D6A-073F-4F73-B703-5E1AB6C4B8E8}" sibTransId="{2F937A97-F7F6-49DD-95CC-9897F8B11C83}"/>
    <dgm:cxn modelId="{839717F6-7B44-44A6-BB4B-5A3C21593F91}" type="presOf" srcId="{8B915D26-EB18-4FF6-8AAD-254EB6710788}" destId="{AEEE0BA3-3826-4F39-B26C-327BEFBF844E}" srcOrd="0" destOrd="0" presId="urn:microsoft.com/office/officeart/2005/8/layout/radial6"/>
    <dgm:cxn modelId="{F6406EF1-F9E9-4509-8686-C8E9331F8B5E}" type="presOf" srcId="{86810B1B-205B-4980-A42E-28D3A995A44F}" destId="{36EB4893-179B-4E56-BE77-7A2873A4B11E}" srcOrd="0" destOrd="0" presId="urn:microsoft.com/office/officeart/2005/8/layout/radial6"/>
    <dgm:cxn modelId="{5368CFF5-A7CE-43C5-AB27-168F0FDD8D46}" srcId="{1867A00E-1DDB-4403-8F22-8B12F5975CBF}" destId="{86810B1B-205B-4980-A42E-28D3A995A44F}" srcOrd="2" destOrd="0" parTransId="{C2C3C519-8D60-48B1-945A-1566B2254A74}" sibTransId="{6F19887D-EEFC-4357-AC6D-983E224CE0A0}"/>
    <dgm:cxn modelId="{5400BC9A-8242-4AF9-A9A6-33391E54126B}" type="presOf" srcId="{18C73C99-FCEE-4A03-8C3E-99FA2D9A2C4B}" destId="{A35C9994-AD9B-4FF3-8897-471813327A62}" srcOrd="0" destOrd="0" presId="urn:microsoft.com/office/officeart/2005/8/layout/radial6"/>
    <dgm:cxn modelId="{86EA6D40-F2F2-49DC-9CEC-2F34933C6786}" type="presOf" srcId="{37EE3A90-D6C5-4201-AF5A-A71C9438845A}" destId="{7E05CDB2-539D-4711-995D-F177F6D84FE6}" srcOrd="0" destOrd="0" presId="urn:microsoft.com/office/officeart/2005/8/layout/radial6"/>
    <dgm:cxn modelId="{08DD4DA1-31DF-4FD0-A2FB-3FB52ABB3520}" type="presOf" srcId="{1867A00E-1DDB-4403-8F22-8B12F5975CBF}" destId="{4E12C3F1-154C-4310-8354-560937E1BD91}" srcOrd="0" destOrd="0" presId="urn:microsoft.com/office/officeart/2005/8/layout/radial6"/>
    <dgm:cxn modelId="{D30E3E7E-D763-44AB-9617-5395882FAB76}" type="presParOf" srcId="{3785DAB1-AE6A-468E-A37B-509AB4CA080D}" destId="{4E12C3F1-154C-4310-8354-560937E1BD91}" srcOrd="0" destOrd="0" presId="urn:microsoft.com/office/officeart/2005/8/layout/radial6"/>
    <dgm:cxn modelId="{630F39B5-DA8E-4726-901D-C9ABE4450538}" type="presParOf" srcId="{3785DAB1-AE6A-468E-A37B-509AB4CA080D}" destId="{7E05CDB2-539D-4711-995D-F177F6D84FE6}" srcOrd="1" destOrd="0" presId="urn:microsoft.com/office/officeart/2005/8/layout/radial6"/>
    <dgm:cxn modelId="{D31378A3-118D-4013-9F0F-2D71707B8448}" type="presParOf" srcId="{3785DAB1-AE6A-468E-A37B-509AB4CA080D}" destId="{0493BE61-C332-40B4-8242-520CD2A6ED59}" srcOrd="2" destOrd="0" presId="urn:microsoft.com/office/officeart/2005/8/layout/radial6"/>
    <dgm:cxn modelId="{DB717417-EF93-435B-91A3-8254DC3EBCD0}" type="presParOf" srcId="{3785DAB1-AE6A-468E-A37B-509AB4CA080D}" destId="{AEEE0BA3-3826-4F39-B26C-327BEFBF844E}" srcOrd="3" destOrd="0" presId="urn:microsoft.com/office/officeart/2005/8/layout/radial6"/>
    <dgm:cxn modelId="{4DCA66D5-344F-4D6A-91E8-EB34D099267F}" type="presParOf" srcId="{3785DAB1-AE6A-468E-A37B-509AB4CA080D}" destId="{A35C9994-AD9B-4FF3-8897-471813327A62}" srcOrd="4" destOrd="0" presId="urn:microsoft.com/office/officeart/2005/8/layout/radial6"/>
    <dgm:cxn modelId="{9BA4FF1B-DE45-44D1-B6CF-95D615159A14}" type="presParOf" srcId="{3785DAB1-AE6A-468E-A37B-509AB4CA080D}" destId="{E6CDABA6-6571-445D-B02A-75B048241A3B}" srcOrd="5" destOrd="0" presId="urn:microsoft.com/office/officeart/2005/8/layout/radial6"/>
    <dgm:cxn modelId="{803D508C-9D6A-42BB-97EC-B6F9DD3C2472}" type="presParOf" srcId="{3785DAB1-AE6A-468E-A37B-509AB4CA080D}" destId="{36027FF1-167F-4931-96CE-3E23F398BA91}" srcOrd="6" destOrd="0" presId="urn:microsoft.com/office/officeart/2005/8/layout/radial6"/>
    <dgm:cxn modelId="{E0F29416-A4B4-4A87-B870-540B607E765E}" type="presParOf" srcId="{3785DAB1-AE6A-468E-A37B-509AB4CA080D}" destId="{36EB4893-179B-4E56-BE77-7A2873A4B11E}" srcOrd="7" destOrd="0" presId="urn:microsoft.com/office/officeart/2005/8/layout/radial6"/>
    <dgm:cxn modelId="{CBB824DF-C9D3-4D95-AE35-2E2FAC0B078D}" type="presParOf" srcId="{3785DAB1-AE6A-468E-A37B-509AB4CA080D}" destId="{07774479-304B-46A9-A382-ACF9BD4D5AA5}" srcOrd="8" destOrd="0" presId="urn:microsoft.com/office/officeart/2005/8/layout/radial6"/>
    <dgm:cxn modelId="{787A4CFA-F2E4-4043-B863-8E093C18218E}" type="presParOf" srcId="{3785DAB1-AE6A-468E-A37B-509AB4CA080D}" destId="{2D70D9F7-D10A-4099-AF1F-6E4D17A6E02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E004F6A-CCBD-4371-B458-9219D3CF49C1}" type="doc">
      <dgm:prSet loTypeId="urn:microsoft.com/office/officeart/2005/8/layout/funne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EEFAF9-D933-44C7-AEB0-ACF835228339}">
      <dgm:prSet phldrT="[Текст]"/>
      <dgm:spPr>
        <a:solidFill>
          <a:srgbClr val="009999"/>
        </a:solidFill>
      </dgm:spPr>
      <dgm:t>
        <a:bodyPr/>
        <a:lstStyle/>
        <a:p>
          <a:r>
            <a:rPr lang="ru-RU" dirty="0" smtClean="0"/>
            <a:t>18 %</a:t>
          </a:r>
          <a:endParaRPr lang="ru-RU" dirty="0"/>
        </a:p>
      </dgm:t>
    </dgm:pt>
    <dgm:pt modelId="{B02A50FF-344E-4B0D-9AFE-CB8186FFDA85}" type="parTrans" cxnId="{918686B8-B2BA-4C2B-BD6F-5A2BD2724E95}">
      <dgm:prSet/>
      <dgm:spPr/>
      <dgm:t>
        <a:bodyPr/>
        <a:lstStyle/>
        <a:p>
          <a:endParaRPr lang="ru-RU"/>
        </a:p>
      </dgm:t>
    </dgm:pt>
    <dgm:pt modelId="{2707ECE9-0CD9-4B32-830A-A66282EBCAB1}" type="sibTrans" cxnId="{918686B8-B2BA-4C2B-BD6F-5A2BD2724E95}">
      <dgm:prSet/>
      <dgm:spPr/>
      <dgm:t>
        <a:bodyPr/>
        <a:lstStyle/>
        <a:p>
          <a:endParaRPr lang="ru-RU"/>
        </a:p>
      </dgm:t>
    </dgm:pt>
    <dgm:pt modelId="{0F689C6C-D434-4F6A-913D-BF7F329FE193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Областной бюджет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29B739-2B5D-4017-B422-7A02E938BCC7}" type="parTrans" cxnId="{E32C1BB6-D5A7-4A26-A382-55A2C79F779F}">
      <dgm:prSet/>
      <dgm:spPr/>
      <dgm:t>
        <a:bodyPr/>
        <a:lstStyle/>
        <a:p>
          <a:endParaRPr lang="ru-RU"/>
        </a:p>
      </dgm:t>
    </dgm:pt>
    <dgm:pt modelId="{E20CF231-5ED9-4E17-8BD5-A04A0C33BAD7}" type="sibTrans" cxnId="{E32C1BB6-D5A7-4A26-A382-55A2C79F779F}">
      <dgm:prSet/>
      <dgm:spPr/>
      <dgm:t>
        <a:bodyPr/>
        <a:lstStyle/>
        <a:p>
          <a:endParaRPr lang="ru-RU"/>
        </a:p>
      </dgm:t>
    </dgm:pt>
    <dgm:pt modelId="{8961F3A0-5A0A-48E5-8E6E-0740A7543E1B}">
      <dgm:prSet phldrT="[Текст]" phldr="1" custScaleX="83534" custScaleY="73646" custLinFactNeighborX="-99164" custLinFactNeighborY="-8253"/>
      <dgm:spPr/>
      <dgm:t>
        <a:bodyPr/>
        <a:lstStyle/>
        <a:p>
          <a:endParaRPr lang="ru-RU" dirty="0"/>
        </a:p>
      </dgm:t>
    </dgm:pt>
    <dgm:pt modelId="{D00961D1-B32E-41F9-9874-A83C0A9C17B0}" type="parTrans" cxnId="{89FF8CB2-33A8-4ADC-98BB-5E92B4082546}">
      <dgm:prSet/>
      <dgm:spPr/>
      <dgm:t>
        <a:bodyPr/>
        <a:lstStyle/>
        <a:p>
          <a:endParaRPr lang="ru-RU"/>
        </a:p>
      </dgm:t>
    </dgm:pt>
    <dgm:pt modelId="{A5948CBF-D08D-4C28-823F-1AFE931A5407}" type="sibTrans" cxnId="{89FF8CB2-33A8-4ADC-98BB-5E92B4082546}">
      <dgm:prSet/>
      <dgm:spPr/>
      <dgm:t>
        <a:bodyPr/>
        <a:lstStyle/>
        <a:p>
          <a:endParaRPr lang="ru-RU"/>
        </a:p>
      </dgm:t>
    </dgm:pt>
    <dgm:pt modelId="{B99023B8-4AF1-4122-A5AF-1FB12AB2BEA3}">
      <dgm:prSet phldrT="[Текст]" phldr="1" custScaleX="83534" custScaleY="73646" custLinFactNeighborX="-99164" custLinFactNeighborY="-8253"/>
      <dgm:spPr/>
      <dgm:t>
        <a:bodyPr/>
        <a:lstStyle/>
        <a:p>
          <a:endParaRPr lang="ru-RU" dirty="0"/>
        </a:p>
      </dgm:t>
    </dgm:pt>
    <dgm:pt modelId="{6B6043AF-4E25-40DF-AE1C-A10A6E7C0FA3}" type="parTrans" cxnId="{6DD67AED-6401-49A3-9E76-C01D2EB2159E}">
      <dgm:prSet/>
      <dgm:spPr/>
      <dgm:t>
        <a:bodyPr/>
        <a:lstStyle/>
        <a:p>
          <a:endParaRPr lang="ru-RU"/>
        </a:p>
      </dgm:t>
    </dgm:pt>
    <dgm:pt modelId="{FB4384C1-F20B-4FA2-B5D4-E988218CF268}" type="sibTrans" cxnId="{6DD67AED-6401-49A3-9E76-C01D2EB2159E}">
      <dgm:prSet/>
      <dgm:spPr/>
      <dgm:t>
        <a:bodyPr/>
        <a:lstStyle/>
        <a:p>
          <a:endParaRPr lang="ru-RU"/>
        </a:p>
      </dgm:t>
    </dgm:pt>
    <dgm:pt modelId="{4AE6AB68-BF18-4137-9E6C-4ECF1E2D0D41}">
      <dgm:prSet phldrT="[Текст]" phldr="1" custScaleX="83534" custScaleY="73646" custLinFactNeighborX="-99164" custLinFactNeighborY="-8253"/>
      <dgm:spPr/>
      <dgm:t>
        <a:bodyPr/>
        <a:lstStyle/>
        <a:p>
          <a:endParaRPr lang="ru-RU" dirty="0"/>
        </a:p>
      </dgm:t>
    </dgm:pt>
    <dgm:pt modelId="{22C39701-9C9E-4A3F-8924-EC3CF15A809F}" type="parTrans" cxnId="{EA02E2BD-8979-44D1-952B-2937E5546CD7}">
      <dgm:prSet/>
      <dgm:spPr/>
      <dgm:t>
        <a:bodyPr/>
        <a:lstStyle/>
        <a:p>
          <a:endParaRPr lang="ru-RU"/>
        </a:p>
      </dgm:t>
    </dgm:pt>
    <dgm:pt modelId="{A488F1D0-42E5-42DF-840D-0B598F1A77D0}" type="sibTrans" cxnId="{EA02E2BD-8979-44D1-952B-2937E5546CD7}">
      <dgm:prSet/>
      <dgm:spPr/>
      <dgm:t>
        <a:bodyPr/>
        <a:lstStyle/>
        <a:p>
          <a:endParaRPr lang="ru-RU"/>
        </a:p>
      </dgm:t>
    </dgm:pt>
    <dgm:pt modelId="{94F57C07-E8A7-45E6-AEC8-8ADDA1B16933}">
      <dgm:prSet phldrT="[Текст]"/>
      <dgm:spPr>
        <a:solidFill>
          <a:srgbClr val="00CC66"/>
        </a:solidFill>
      </dgm:spPr>
      <dgm:t>
        <a:bodyPr/>
        <a:lstStyle/>
        <a:p>
          <a:r>
            <a:rPr lang="ru-RU" dirty="0" smtClean="0"/>
            <a:t>100 %</a:t>
          </a:r>
          <a:endParaRPr lang="ru-RU" dirty="0"/>
        </a:p>
      </dgm:t>
    </dgm:pt>
    <dgm:pt modelId="{0F7E626F-1B50-4ADC-B753-A2B53B0BC9FD}" type="sibTrans" cxnId="{631F011C-2A40-41B3-A263-FEF969A36465}">
      <dgm:prSet/>
      <dgm:spPr/>
      <dgm:t>
        <a:bodyPr/>
        <a:lstStyle/>
        <a:p>
          <a:endParaRPr lang="ru-RU"/>
        </a:p>
      </dgm:t>
    </dgm:pt>
    <dgm:pt modelId="{452D129A-CFCD-4A2B-B437-264A65A065CB}" type="parTrans" cxnId="{631F011C-2A40-41B3-A263-FEF969A36465}">
      <dgm:prSet/>
      <dgm:spPr/>
      <dgm:t>
        <a:bodyPr/>
        <a:lstStyle/>
        <a:p>
          <a:endParaRPr lang="ru-RU"/>
        </a:p>
      </dgm:t>
    </dgm:pt>
    <dgm:pt modelId="{DF759F8B-3F1F-4EDA-B135-2A68DF80FAD6}">
      <dgm:prSet phldrT="[Текст]"/>
      <dgm:spPr>
        <a:solidFill>
          <a:srgbClr val="009999"/>
        </a:solidFill>
      </dgm:spPr>
      <dgm:t>
        <a:bodyPr/>
        <a:lstStyle/>
        <a:p>
          <a:r>
            <a:rPr lang="ru-RU" dirty="0" smtClean="0"/>
            <a:t>82 %</a:t>
          </a:r>
          <a:endParaRPr lang="ru-RU" dirty="0"/>
        </a:p>
      </dgm:t>
    </dgm:pt>
    <dgm:pt modelId="{FCCCF5ED-79BF-4D15-983D-5F0FD1A18B17}" type="sibTrans" cxnId="{17C1F23C-1E89-4B12-BCBB-F39A6D5CBCE6}">
      <dgm:prSet/>
      <dgm:spPr/>
      <dgm:t>
        <a:bodyPr/>
        <a:lstStyle/>
        <a:p>
          <a:endParaRPr lang="ru-RU"/>
        </a:p>
      </dgm:t>
    </dgm:pt>
    <dgm:pt modelId="{5EA9FE46-CDFC-418B-90B3-CBC5922B8A28}" type="parTrans" cxnId="{17C1F23C-1E89-4B12-BCBB-F39A6D5CBCE6}">
      <dgm:prSet/>
      <dgm:spPr/>
      <dgm:t>
        <a:bodyPr/>
        <a:lstStyle/>
        <a:p>
          <a:endParaRPr lang="ru-RU"/>
        </a:p>
      </dgm:t>
    </dgm:pt>
    <dgm:pt modelId="{57B0CDA1-65BD-4267-82B2-D851DF8BE1F4}">
      <dgm:prSet/>
      <dgm:spPr/>
      <dgm:t>
        <a:bodyPr/>
        <a:lstStyle/>
        <a:p>
          <a:endParaRPr lang="ru-RU" dirty="0"/>
        </a:p>
      </dgm:t>
    </dgm:pt>
    <dgm:pt modelId="{52F27791-B095-4ED9-8785-761AA2AF0DF2}" type="parTrans" cxnId="{2BE3B4B6-EF42-4A42-BA22-CB4004EB9AB6}">
      <dgm:prSet/>
      <dgm:spPr/>
      <dgm:t>
        <a:bodyPr/>
        <a:lstStyle/>
        <a:p>
          <a:endParaRPr lang="ru-RU"/>
        </a:p>
      </dgm:t>
    </dgm:pt>
    <dgm:pt modelId="{CC1C7025-3DC7-4919-AF35-35FDCAEEF6C1}" type="sibTrans" cxnId="{2BE3B4B6-EF42-4A42-BA22-CB4004EB9AB6}">
      <dgm:prSet/>
      <dgm:spPr/>
      <dgm:t>
        <a:bodyPr/>
        <a:lstStyle/>
        <a:p>
          <a:endParaRPr lang="ru-RU"/>
        </a:p>
      </dgm:t>
    </dgm:pt>
    <dgm:pt modelId="{670BAE76-0292-4420-AEA1-20933EC99FBB}">
      <dgm:prSet/>
      <dgm:spPr/>
      <dgm:t>
        <a:bodyPr/>
        <a:lstStyle/>
        <a:p>
          <a:endParaRPr lang="ru-RU" dirty="0"/>
        </a:p>
      </dgm:t>
    </dgm:pt>
    <dgm:pt modelId="{29622743-F628-434D-9A74-D9343D2EFE10}" type="parTrans" cxnId="{185B132A-6816-4E42-83B3-18FA3A74D92D}">
      <dgm:prSet/>
      <dgm:spPr/>
      <dgm:t>
        <a:bodyPr/>
        <a:lstStyle/>
        <a:p>
          <a:endParaRPr lang="ru-RU"/>
        </a:p>
      </dgm:t>
    </dgm:pt>
    <dgm:pt modelId="{96ADF52F-CC28-406A-AE59-39A865FA024B}" type="sibTrans" cxnId="{185B132A-6816-4E42-83B3-18FA3A74D92D}">
      <dgm:prSet/>
      <dgm:spPr/>
      <dgm:t>
        <a:bodyPr/>
        <a:lstStyle/>
        <a:p>
          <a:endParaRPr lang="ru-RU"/>
        </a:p>
      </dgm:t>
    </dgm:pt>
    <dgm:pt modelId="{E61CB5A1-CADB-4BEF-A844-2AF586B4FCFF}">
      <dgm:prSet phldrT="[Текст]" custScaleX="56366" custScaleY="64160" custLinFactNeighborX="-39080" custLinFactNeighborY="18755"/>
      <dgm:spPr/>
      <dgm:t>
        <a:bodyPr/>
        <a:lstStyle/>
        <a:p>
          <a:endParaRPr lang="ru-RU" dirty="0"/>
        </a:p>
      </dgm:t>
    </dgm:pt>
    <dgm:pt modelId="{3DF1B8EC-129D-4B76-9BE3-18E2EB7CC35E}" type="parTrans" cxnId="{77A69DEC-7A71-483A-83AD-F743241E1221}">
      <dgm:prSet/>
      <dgm:spPr/>
      <dgm:t>
        <a:bodyPr/>
        <a:lstStyle/>
        <a:p>
          <a:endParaRPr lang="ru-RU"/>
        </a:p>
      </dgm:t>
    </dgm:pt>
    <dgm:pt modelId="{CA1E9186-F8E6-4F81-A895-6C9038B740DB}" type="sibTrans" cxnId="{77A69DEC-7A71-483A-83AD-F743241E1221}">
      <dgm:prSet/>
      <dgm:spPr/>
      <dgm:t>
        <a:bodyPr/>
        <a:lstStyle/>
        <a:p>
          <a:endParaRPr lang="ru-RU"/>
        </a:p>
      </dgm:t>
    </dgm:pt>
    <dgm:pt modelId="{62DE49E6-2075-4026-B79C-D7C2A46B7FA9}">
      <dgm:prSet phldrT="[Текст]" custScaleX="67704" custScaleY="61797" custLinFactNeighborX="-14181" custLinFactNeighborY="-42342"/>
      <dgm:spPr>
        <a:solidFill>
          <a:srgbClr val="00CC66"/>
        </a:solidFill>
      </dgm:spPr>
      <dgm:t>
        <a:bodyPr/>
        <a:lstStyle/>
        <a:p>
          <a:endParaRPr lang="ru-RU" dirty="0"/>
        </a:p>
      </dgm:t>
    </dgm:pt>
    <dgm:pt modelId="{3BCD81BB-1024-4B6D-A51D-93836D1A69FB}" type="parTrans" cxnId="{EBACF5D6-55C0-483B-B3CA-6BB0B84A5005}">
      <dgm:prSet/>
      <dgm:spPr/>
      <dgm:t>
        <a:bodyPr/>
        <a:lstStyle/>
        <a:p>
          <a:endParaRPr lang="ru-RU"/>
        </a:p>
      </dgm:t>
    </dgm:pt>
    <dgm:pt modelId="{E39CD218-6E0F-4AAA-8919-5851285D2E0C}" type="sibTrans" cxnId="{EBACF5D6-55C0-483B-B3CA-6BB0B84A5005}">
      <dgm:prSet/>
      <dgm:spPr/>
      <dgm:t>
        <a:bodyPr/>
        <a:lstStyle/>
        <a:p>
          <a:endParaRPr lang="ru-RU"/>
        </a:p>
      </dgm:t>
    </dgm:pt>
    <dgm:pt modelId="{1ACDDFC6-EE75-46EB-B5E3-6AE2E54E0F19}">
      <dgm:prSet phldrT="[Текст]" custScaleX="67704" custScaleY="61797" custLinFactNeighborX="-14181" custLinFactNeighborY="-42342"/>
      <dgm:spPr>
        <a:solidFill>
          <a:srgbClr val="00CC66"/>
        </a:solidFill>
      </dgm:spPr>
      <dgm:t>
        <a:bodyPr/>
        <a:lstStyle/>
        <a:p>
          <a:endParaRPr lang="ru-RU" dirty="0"/>
        </a:p>
      </dgm:t>
    </dgm:pt>
    <dgm:pt modelId="{5BFE90DC-330E-4486-BFA8-D7018777C6D4}" type="parTrans" cxnId="{368A806C-4CE9-487F-A748-E145D9AB728E}">
      <dgm:prSet/>
      <dgm:spPr/>
      <dgm:t>
        <a:bodyPr/>
        <a:lstStyle/>
        <a:p>
          <a:endParaRPr lang="ru-RU"/>
        </a:p>
      </dgm:t>
    </dgm:pt>
    <dgm:pt modelId="{4B4D4898-42FA-40AB-8B31-9E34E881EF36}" type="sibTrans" cxnId="{368A806C-4CE9-487F-A748-E145D9AB728E}">
      <dgm:prSet/>
      <dgm:spPr/>
      <dgm:t>
        <a:bodyPr/>
        <a:lstStyle/>
        <a:p>
          <a:endParaRPr lang="ru-RU"/>
        </a:p>
      </dgm:t>
    </dgm:pt>
    <dgm:pt modelId="{89086217-7124-4A18-888F-3CAD2992612E}">
      <dgm:prSet phldrT="[Текст]" custScaleX="67704" custScaleY="61797" custLinFactNeighborX="-14181" custLinFactNeighborY="-42342"/>
      <dgm:spPr>
        <a:solidFill>
          <a:srgbClr val="00CC66"/>
        </a:solidFill>
      </dgm:spPr>
      <dgm:t>
        <a:bodyPr/>
        <a:lstStyle/>
        <a:p>
          <a:endParaRPr lang="ru-RU" dirty="0"/>
        </a:p>
      </dgm:t>
    </dgm:pt>
    <dgm:pt modelId="{609B62DF-7F52-4140-8F41-B09BADB84961}" type="parTrans" cxnId="{01ED13CE-2631-4B83-801D-6A389CFC56A0}">
      <dgm:prSet/>
      <dgm:spPr/>
      <dgm:t>
        <a:bodyPr/>
        <a:lstStyle/>
        <a:p>
          <a:endParaRPr lang="ru-RU"/>
        </a:p>
      </dgm:t>
    </dgm:pt>
    <dgm:pt modelId="{3201FFF4-B418-4AED-A794-FB981500C14E}" type="sibTrans" cxnId="{01ED13CE-2631-4B83-801D-6A389CFC56A0}">
      <dgm:prSet/>
      <dgm:spPr/>
      <dgm:t>
        <a:bodyPr/>
        <a:lstStyle/>
        <a:p>
          <a:endParaRPr lang="ru-RU"/>
        </a:p>
      </dgm:t>
    </dgm:pt>
    <dgm:pt modelId="{9F03B1A2-FEC0-4262-B3CC-A359AC437C68}">
      <dgm:prSet phldrT="[Текст]" custScaleX="67704" custScaleY="61797" custLinFactNeighborX="-14181" custLinFactNeighborY="-42342"/>
      <dgm:spPr>
        <a:solidFill>
          <a:srgbClr val="00CC66"/>
        </a:solidFill>
      </dgm:spPr>
      <dgm:t>
        <a:bodyPr/>
        <a:lstStyle/>
        <a:p>
          <a:endParaRPr lang="ru-RU" dirty="0"/>
        </a:p>
      </dgm:t>
    </dgm:pt>
    <dgm:pt modelId="{02CABE57-AF7E-4792-8997-059E531FF638}" type="parTrans" cxnId="{D852D894-3627-4D7E-8006-305896B00803}">
      <dgm:prSet/>
      <dgm:spPr/>
      <dgm:t>
        <a:bodyPr/>
        <a:lstStyle/>
        <a:p>
          <a:endParaRPr lang="ru-RU"/>
        </a:p>
      </dgm:t>
    </dgm:pt>
    <dgm:pt modelId="{3E7E5084-E913-45B6-A6B3-A18B5A48254B}" type="sibTrans" cxnId="{D852D894-3627-4D7E-8006-305896B00803}">
      <dgm:prSet/>
      <dgm:spPr/>
      <dgm:t>
        <a:bodyPr/>
        <a:lstStyle/>
        <a:p>
          <a:endParaRPr lang="ru-RU"/>
        </a:p>
      </dgm:t>
    </dgm:pt>
    <dgm:pt modelId="{AB5BD8AD-3D9E-4F23-86A1-A1776AE75F06}">
      <dgm:prSet phldrT="[Текст]" custScaleX="80687" custScaleY="71602" custLinFactNeighborX="42660" custLinFactNeighborY="66824"/>
      <dgm:spPr>
        <a:solidFill>
          <a:srgbClr val="009999"/>
        </a:solidFill>
      </dgm:spPr>
      <dgm:t>
        <a:bodyPr/>
        <a:lstStyle/>
        <a:p>
          <a:endParaRPr lang="ru-RU" dirty="0"/>
        </a:p>
      </dgm:t>
    </dgm:pt>
    <dgm:pt modelId="{6D69C1C0-6D91-4BB6-9F87-54587C459898}" type="parTrans" cxnId="{ECF5F595-FD92-483B-84C9-4BF113A05BA1}">
      <dgm:prSet/>
      <dgm:spPr/>
      <dgm:t>
        <a:bodyPr/>
        <a:lstStyle/>
        <a:p>
          <a:endParaRPr lang="ru-RU"/>
        </a:p>
      </dgm:t>
    </dgm:pt>
    <dgm:pt modelId="{6879651A-0424-46F1-BDE6-142AED820B1F}" type="sibTrans" cxnId="{ECF5F595-FD92-483B-84C9-4BF113A05BA1}">
      <dgm:prSet/>
      <dgm:spPr/>
      <dgm:t>
        <a:bodyPr/>
        <a:lstStyle/>
        <a:p>
          <a:endParaRPr lang="ru-RU"/>
        </a:p>
      </dgm:t>
    </dgm:pt>
    <dgm:pt modelId="{77F536DC-EEF3-4333-9D11-6BFC894570BE}" type="pres">
      <dgm:prSet presAssocID="{CE004F6A-CCBD-4371-B458-9219D3CF49C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AF00B7-4DF1-42D7-A34E-C192283118DC}" type="pres">
      <dgm:prSet presAssocID="{CE004F6A-CCBD-4371-B458-9219D3CF49C1}" presName="ellipse" presStyleLbl="trBgShp" presStyleIdx="0" presStyleCnt="1" custScaleX="83511" custScaleY="25905"/>
      <dgm:spPr/>
    </dgm:pt>
    <dgm:pt modelId="{4DC59D25-549D-45A2-B471-E909EC085D00}" type="pres">
      <dgm:prSet presAssocID="{CE004F6A-CCBD-4371-B458-9219D3CF49C1}" presName="arrow1" presStyleLbl="fgShp" presStyleIdx="0" presStyleCnt="1" custLinFactX="-100000" custLinFactNeighborX="-118175" custLinFactNeighborY="63318"/>
      <dgm:spPr/>
      <dgm:t>
        <a:bodyPr/>
        <a:lstStyle/>
        <a:p>
          <a:endParaRPr lang="ru-RU"/>
        </a:p>
      </dgm:t>
    </dgm:pt>
    <dgm:pt modelId="{C84D521C-F3AB-4DF6-ADF7-95C7DB7ABDE2}" type="pres">
      <dgm:prSet presAssocID="{CE004F6A-CCBD-4371-B458-9219D3CF49C1}" presName="rectangle" presStyleLbl="revTx" presStyleIdx="0" presStyleCnt="1" custScaleX="56366" custScaleY="64160" custLinFactNeighborX="-50473" custLinFactNeighborY="-42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C2319-07AB-4724-8C14-C0D0835F4693}" type="pres">
      <dgm:prSet presAssocID="{DF759F8B-3F1F-4EDA-B135-2A68DF80FAD6}" presName="item1" presStyleLbl="node1" presStyleIdx="0" presStyleCnt="3" custScaleX="67704" custScaleY="61797" custLinFactX="12407" custLinFactNeighborX="100000" custLinFactNeighborY="13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835DA-D90A-44AD-A22B-008131347F78}" type="pres">
      <dgm:prSet presAssocID="{94F57C07-E8A7-45E6-AEC8-8ADDA1B16933}" presName="item2" presStyleLbl="node1" presStyleIdx="1" presStyleCnt="3" custScaleX="83534" custScaleY="73646" custLinFactNeighborX="-76489" custLinFactNeighborY="58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C60F2-9504-4CAF-BBCA-D2601978B8FD}" type="pres">
      <dgm:prSet presAssocID="{0F689C6C-D434-4F6A-913D-BF7F329FE193}" presName="item3" presStyleLbl="node1" presStyleIdx="2" presStyleCnt="3" custScaleX="80687" custScaleY="71602" custLinFactNeighborX="42660" custLinFactNeighborY="66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D8322-A478-4D17-B2E0-B7C6ED457151}" type="pres">
      <dgm:prSet presAssocID="{CE004F6A-CCBD-4371-B458-9219D3CF49C1}" presName="funnel" presStyleLbl="trAlignAcc1" presStyleIdx="0" presStyleCnt="1" custScaleX="56700" custScaleY="63552" custLinFactNeighborX="-39069" custLinFactNeighborY="285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DD67AED-6401-49A3-9E76-C01D2EB2159E}" srcId="{CE004F6A-CCBD-4371-B458-9219D3CF49C1}" destId="{B99023B8-4AF1-4122-A5AF-1FB12AB2BEA3}" srcOrd="6" destOrd="0" parTransId="{6B6043AF-4E25-40DF-AE1C-A10A6E7C0FA3}" sibTransId="{FB4384C1-F20B-4FA2-B5D4-E988218CF268}"/>
    <dgm:cxn modelId="{ECF5F595-FD92-483B-84C9-4BF113A05BA1}" srcId="{CE004F6A-CCBD-4371-B458-9219D3CF49C1}" destId="{AB5BD8AD-3D9E-4F23-86A1-A1776AE75F06}" srcOrd="14" destOrd="0" parTransId="{6D69C1C0-6D91-4BB6-9F87-54587C459898}" sibTransId="{6879651A-0424-46F1-BDE6-142AED820B1F}"/>
    <dgm:cxn modelId="{01ED13CE-2631-4B83-801D-6A389CFC56A0}" srcId="{CE004F6A-CCBD-4371-B458-9219D3CF49C1}" destId="{89086217-7124-4A18-888F-3CAD2992612E}" srcOrd="12" destOrd="0" parTransId="{609B62DF-7F52-4140-8F41-B09BADB84961}" sibTransId="{3201FFF4-B418-4AED-A794-FB981500C14E}"/>
    <dgm:cxn modelId="{631F011C-2A40-41B3-A263-FEF969A36465}" srcId="{CE004F6A-CCBD-4371-B458-9219D3CF49C1}" destId="{94F57C07-E8A7-45E6-AEC8-8ADDA1B16933}" srcOrd="2" destOrd="0" parTransId="{452D129A-CFCD-4A2B-B437-264A65A065CB}" sibTransId="{0F7E626F-1B50-4ADC-B753-A2B53B0BC9FD}"/>
    <dgm:cxn modelId="{EBACF5D6-55C0-483B-B3CA-6BB0B84A5005}" srcId="{CE004F6A-CCBD-4371-B458-9219D3CF49C1}" destId="{62DE49E6-2075-4026-B79C-D7C2A46B7FA9}" srcOrd="10" destOrd="0" parTransId="{3BCD81BB-1024-4B6D-A51D-93836D1A69FB}" sibTransId="{E39CD218-6E0F-4AAA-8919-5851285D2E0C}"/>
    <dgm:cxn modelId="{17C1F23C-1E89-4B12-BCBB-F39A6D5CBCE6}" srcId="{CE004F6A-CCBD-4371-B458-9219D3CF49C1}" destId="{DF759F8B-3F1F-4EDA-B135-2A68DF80FAD6}" srcOrd="1" destOrd="0" parTransId="{5EA9FE46-CDFC-418B-90B3-CBC5922B8A28}" sibTransId="{FCCCF5ED-79BF-4D15-983D-5F0FD1A18B17}"/>
    <dgm:cxn modelId="{0A5E6D13-4E32-49E2-B277-2C357FD77EE2}" type="presOf" srcId="{CE004F6A-CCBD-4371-B458-9219D3CF49C1}" destId="{77F536DC-EEF3-4333-9D11-6BFC894570BE}" srcOrd="0" destOrd="0" presId="urn:microsoft.com/office/officeart/2005/8/layout/funnel1"/>
    <dgm:cxn modelId="{2EF19509-FA20-46D6-B574-6BC2E374026A}" type="presOf" srcId="{0F689C6C-D434-4F6A-913D-BF7F329FE193}" destId="{C84D521C-F3AB-4DF6-ADF7-95C7DB7ABDE2}" srcOrd="0" destOrd="0" presId="urn:microsoft.com/office/officeart/2005/8/layout/funnel1"/>
    <dgm:cxn modelId="{77A69DEC-7A71-483A-83AD-F743241E1221}" srcId="{CE004F6A-CCBD-4371-B458-9219D3CF49C1}" destId="{E61CB5A1-CADB-4BEF-A844-2AF586B4FCFF}" srcOrd="9" destOrd="0" parTransId="{3DF1B8EC-129D-4B76-9BE3-18E2EB7CC35E}" sibTransId="{CA1E9186-F8E6-4F81-A895-6C9038B740DB}"/>
    <dgm:cxn modelId="{3B1D538F-3EBF-4E81-B84E-187C38786A87}" type="presOf" srcId="{DF759F8B-3F1F-4EDA-B135-2A68DF80FAD6}" destId="{97B835DA-D90A-44AD-A22B-008131347F78}" srcOrd="0" destOrd="0" presId="urn:microsoft.com/office/officeart/2005/8/layout/funnel1"/>
    <dgm:cxn modelId="{368A806C-4CE9-487F-A748-E145D9AB728E}" srcId="{CE004F6A-CCBD-4371-B458-9219D3CF49C1}" destId="{1ACDDFC6-EE75-46EB-B5E3-6AE2E54E0F19}" srcOrd="11" destOrd="0" parTransId="{5BFE90DC-330E-4486-BFA8-D7018777C6D4}" sibTransId="{4B4D4898-42FA-40AB-8B31-9E34E881EF36}"/>
    <dgm:cxn modelId="{918686B8-B2BA-4C2B-BD6F-5A2BD2724E95}" srcId="{CE004F6A-CCBD-4371-B458-9219D3CF49C1}" destId="{5DEEFAF9-D933-44C7-AEB0-ACF835228339}" srcOrd="0" destOrd="0" parTransId="{B02A50FF-344E-4B0D-9AFE-CB8186FFDA85}" sibTransId="{2707ECE9-0CD9-4B32-830A-A66282EBCAB1}"/>
    <dgm:cxn modelId="{D852D894-3627-4D7E-8006-305896B00803}" srcId="{CE004F6A-CCBD-4371-B458-9219D3CF49C1}" destId="{9F03B1A2-FEC0-4262-B3CC-A359AC437C68}" srcOrd="13" destOrd="0" parTransId="{02CABE57-AF7E-4792-8997-059E531FF638}" sibTransId="{3E7E5084-E913-45B6-A6B3-A18B5A48254B}"/>
    <dgm:cxn modelId="{F2711518-0A04-4997-835C-67B1342306EB}" type="presOf" srcId="{5DEEFAF9-D933-44C7-AEB0-ACF835228339}" destId="{65DC60F2-9504-4CAF-BBCA-D2601978B8FD}" srcOrd="0" destOrd="0" presId="urn:microsoft.com/office/officeart/2005/8/layout/funnel1"/>
    <dgm:cxn modelId="{2BE3B4B6-EF42-4A42-BA22-CB4004EB9AB6}" srcId="{CE004F6A-CCBD-4371-B458-9219D3CF49C1}" destId="{57B0CDA1-65BD-4267-82B2-D851DF8BE1F4}" srcOrd="8" destOrd="0" parTransId="{52F27791-B095-4ED9-8785-761AA2AF0DF2}" sibTransId="{CC1C7025-3DC7-4919-AF35-35FDCAEEF6C1}"/>
    <dgm:cxn modelId="{E30980FA-4A39-42C2-A7B3-647E31EE9E4A}" type="presOf" srcId="{94F57C07-E8A7-45E6-AEC8-8ADDA1B16933}" destId="{FB1C2319-07AB-4724-8C14-C0D0835F4693}" srcOrd="0" destOrd="0" presId="urn:microsoft.com/office/officeart/2005/8/layout/funnel1"/>
    <dgm:cxn modelId="{89FF8CB2-33A8-4ADC-98BB-5E92B4082546}" srcId="{CE004F6A-CCBD-4371-B458-9219D3CF49C1}" destId="{8961F3A0-5A0A-48E5-8E6E-0740A7543E1B}" srcOrd="5" destOrd="0" parTransId="{D00961D1-B32E-41F9-9874-A83C0A9C17B0}" sibTransId="{A5948CBF-D08D-4C28-823F-1AFE931A5407}"/>
    <dgm:cxn modelId="{E32C1BB6-D5A7-4A26-A382-55A2C79F779F}" srcId="{CE004F6A-CCBD-4371-B458-9219D3CF49C1}" destId="{0F689C6C-D434-4F6A-913D-BF7F329FE193}" srcOrd="3" destOrd="0" parTransId="{4829B739-2B5D-4017-B422-7A02E938BCC7}" sibTransId="{E20CF231-5ED9-4E17-8BD5-A04A0C33BAD7}"/>
    <dgm:cxn modelId="{EA02E2BD-8979-44D1-952B-2937E5546CD7}" srcId="{CE004F6A-CCBD-4371-B458-9219D3CF49C1}" destId="{4AE6AB68-BF18-4137-9E6C-4ECF1E2D0D41}" srcOrd="7" destOrd="0" parTransId="{22C39701-9C9E-4A3F-8924-EC3CF15A809F}" sibTransId="{A488F1D0-42E5-42DF-840D-0B598F1A77D0}"/>
    <dgm:cxn modelId="{185B132A-6816-4E42-83B3-18FA3A74D92D}" srcId="{CE004F6A-CCBD-4371-B458-9219D3CF49C1}" destId="{670BAE76-0292-4420-AEA1-20933EC99FBB}" srcOrd="4" destOrd="0" parTransId="{29622743-F628-434D-9A74-D9343D2EFE10}" sibTransId="{96ADF52F-CC28-406A-AE59-39A865FA024B}"/>
    <dgm:cxn modelId="{E1791C82-9FEF-46C4-9B9A-212B9B21B120}" type="presParOf" srcId="{77F536DC-EEF3-4333-9D11-6BFC894570BE}" destId="{F9AF00B7-4DF1-42D7-A34E-C192283118DC}" srcOrd="0" destOrd="0" presId="urn:microsoft.com/office/officeart/2005/8/layout/funnel1"/>
    <dgm:cxn modelId="{1D738BFF-A107-4BB9-B85B-4D129C106388}" type="presParOf" srcId="{77F536DC-EEF3-4333-9D11-6BFC894570BE}" destId="{4DC59D25-549D-45A2-B471-E909EC085D00}" srcOrd="1" destOrd="0" presId="urn:microsoft.com/office/officeart/2005/8/layout/funnel1"/>
    <dgm:cxn modelId="{F0A31657-C7C4-40CD-8602-C9299306BA9A}" type="presParOf" srcId="{77F536DC-EEF3-4333-9D11-6BFC894570BE}" destId="{C84D521C-F3AB-4DF6-ADF7-95C7DB7ABDE2}" srcOrd="2" destOrd="0" presId="urn:microsoft.com/office/officeart/2005/8/layout/funnel1"/>
    <dgm:cxn modelId="{BA25D4D5-7661-4406-8672-91776A6E42F6}" type="presParOf" srcId="{77F536DC-EEF3-4333-9D11-6BFC894570BE}" destId="{FB1C2319-07AB-4724-8C14-C0D0835F4693}" srcOrd="3" destOrd="0" presId="urn:microsoft.com/office/officeart/2005/8/layout/funnel1"/>
    <dgm:cxn modelId="{124FAACE-C82D-4723-8FA1-9E35D8C5CEEC}" type="presParOf" srcId="{77F536DC-EEF3-4333-9D11-6BFC894570BE}" destId="{97B835DA-D90A-44AD-A22B-008131347F78}" srcOrd="4" destOrd="0" presId="urn:microsoft.com/office/officeart/2005/8/layout/funnel1"/>
    <dgm:cxn modelId="{C52E2365-F62E-4525-8161-807745E5606E}" type="presParOf" srcId="{77F536DC-EEF3-4333-9D11-6BFC894570BE}" destId="{65DC60F2-9504-4CAF-BBCA-D2601978B8FD}" srcOrd="5" destOrd="0" presId="urn:microsoft.com/office/officeart/2005/8/layout/funnel1"/>
    <dgm:cxn modelId="{9C334997-6674-4FE7-B2C7-45356ECC595D}" type="presParOf" srcId="{77F536DC-EEF3-4333-9D11-6BFC894570BE}" destId="{26FD8322-A478-4D17-B2E0-B7C6ED45715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0AA93E9-1E13-4F30-8BB4-FE38EFA95358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5B8A6DDE-0308-4C42-B61C-54A8E64B2C19}">
      <dgm:prSet phldrT="[Текст]" custT="1"/>
      <dgm:spPr/>
      <dgm:t>
        <a:bodyPr/>
        <a:lstStyle/>
        <a:p>
          <a:r>
            <a:rPr lang="ru-RU" sz="1200" dirty="0" smtClean="0"/>
            <a:t>НДФЛ</a:t>
          </a:r>
          <a:endParaRPr lang="ru-RU" sz="1200" dirty="0"/>
        </a:p>
      </dgm:t>
    </dgm:pt>
    <dgm:pt modelId="{05DC97AB-BAF5-49DC-80E2-93CD0D20A641}" type="parTrans" cxnId="{B2E887CD-9206-41AB-9134-24CAB1783DD2}">
      <dgm:prSet/>
      <dgm:spPr/>
      <dgm:t>
        <a:bodyPr/>
        <a:lstStyle/>
        <a:p>
          <a:endParaRPr lang="ru-RU"/>
        </a:p>
      </dgm:t>
    </dgm:pt>
    <dgm:pt modelId="{F5F04299-9373-4BCC-8B12-FDC7158BD36B}" type="sibTrans" cxnId="{B2E887CD-9206-41AB-9134-24CAB1783DD2}">
      <dgm:prSet/>
      <dgm:spPr/>
      <dgm:t>
        <a:bodyPr/>
        <a:lstStyle/>
        <a:p>
          <a:endParaRPr lang="ru-RU"/>
        </a:p>
      </dgm:t>
    </dgm:pt>
    <dgm:pt modelId="{4A0881E1-6295-4D94-8304-7B5F47DD7417}">
      <dgm:prSet phldrT="[Текст]" custT="1"/>
      <dgm:spPr/>
      <dgm:t>
        <a:bodyPr/>
        <a:lstStyle/>
        <a:p>
          <a:r>
            <a:rPr lang="ru-RU" sz="1200" dirty="0" smtClean="0"/>
            <a:t>Налог на имущество физических лиц</a:t>
          </a:r>
          <a:endParaRPr lang="ru-RU" sz="1200" dirty="0"/>
        </a:p>
      </dgm:t>
    </dgm:pt>
    <dgm:pt modelId="{E6BA6C58-DC4E-4839-8128-78ACBEE3A6B4}" type="parTrans" cxnId="{E8C3188A-BCEE-4DAE-B638-E0A5292FFF5B}">
      <dgm:prSet/>
      <dgm:spPr/>
      <dgm:t>
        <a:bodyPr/>
        <a:lstStyle/>
        <a:p>
          <a:endParaRPr lang="ru-RU"/>
        </a:p>
      </dgm:t>
    </dgm:pt>
    <dgm:pt modelId="{B440142F-04AF-4980-BE80-F6EECDE20E06}" type="sibTrans" cxnId="{E8C3188A-BCEE-4DAE-B638-E0A5292FFF5B}">
      <dgm:prSet/>
      <dgm:spPr/>
      <dgm:t>
        <a:bodyPr/>
        <a:lstStyle/>
        <a:p>
          <a:endParaRPr lang="ru-RU"/>
        </a:p>
      </dgm:t>
    </dgm:pt>
    <dgm:pt modelId="{EFD2460C-F2DB-4FE6-BB5F-70DBBDC76226}">
      <dgm:prSet phldrT="[Текст]" custT="1"/>
      <dgm:spPr>
        <a:solidFill>
          <a:srgbClr val="CCFF33"/>
        </a:solidFill>
      </dgm:spPr>
      <dgm:t>
        <a:bodyPr/>
        <a:lstStyle/>
        <a:p>
          <a:r>
            <a:rPr lang="ru-RU" sz="1200" dirty="0" smtClean="0"/>
            <a:t>Земельный налог</a:t>
          </a:r>
          <a:endParaRPr lang="ru-RU" sz="1200" dirty="0"/>
        </a:p>
      </dgm:t>
    </dgm:pt>
    <dgm:pt modelId="{38FF50B7-D4E1-4944-BE43-7E8E2A1C4A94}" type="parTrans" cxnId="{0FDF7F8C-A0E5-4862-8A92-D8DE6FA38BBF}">
      <dgm:prSet/>
      <dgm:spPr/>
      <dgm:t>
        <a:bodyPr/>
        <a:lstStyle/>
        <a:p>
          <a:endParaRPr lang="ru-RU"/>
        </a:p>
      </dgm:t>
    </dgm:pt>
    <dgm:pt modelId="{C7362465-D7C3-4D82-96FA-94E57103FE3D}" type="sibTrans" cxnId="{0FDF7F8C-A0E5-4862-8A92-D8DE6FA38BBF}">
      <dgm:prSet/>
      <dgm:spPr/>
      <dgm:t>
        <a:bodyPr/>
        <a:lstStyle/>
        <a:p>
          <a:endParaRPr lang="ru-RU"/>
        </a:p>
      </dgm:t>
    </dgm:pt>
    <dgm:pt modelId="{E9367537-25CF-4FB6-B987-0A1711906012}">
      <dgm:prSet custT="1"/>
      <dgm:spPr/>
      <dgm:t>
        <a:bodyPr/>
        <a:lstStyle/>
        <a:p>
          <a:r>
            <a:rPr lang="ru-RU" sz="1000" dirty="0" smtClean="0"/>
            <a:t>Единый сельскохозяйственный налог, Налог, уплачиваемый в связи с применением патентной системы налогообложения</a:t>
          </a:r>
          <a:endParaRPr lang="ru-RU" sz="1000" dirty="0"/>
        </a:p>
      </dgm:t>
    </dgm:pt>
    <dgm:pt modelId="{87B48DB4-8A94-4E0C-98DD-0AFEF35D1F85}" type="parTrans" cxnId="{55BC5604-62F8-48FC-B37D-F20D3E7CFA7D}">
      <dgm:prSet/>
      <dgm:spPr/>
      <dgm:t>
        <a:bodyPr/>
        <a:lstStyle/>
        <a:p>
          <a:endParaRPr lang="ru-RU"/>
        </a:p>
      </dgm:t>
    </dgm:pt>
    <dgm:pt modelId="{3423A381-7FB4-482F-AACE-5C28FC2A5186}" type="sibTrans" cxnId="{55BC5604-62F8-48FC-B37D-F20D3E7CFA7D}">
      <dgm:prSet/>
      <dgm:spPr/>
      <dgm:t>
        <a:bodyPr/>
        <a:lstStyle/>
        <a:p>
          <a:endParaRPr lang="ru-RU"/>
        </a:p>
      </dgm:t>
    </dgm:pt>
    <dgm:pt modelId="{447BE098-1D3A-4C86-9EBE-2F0585A30871}" type="pres">
      <dgm:prSet presAssocID="{50AA93E9-1E13-4F30-8BB4-FE38EFA95358}" presName="Name0" presStyleCnt="0">
        <dgm:presLayoutVars>
          <dgm:dir/>
          <dgm:animLvl val="lvl"/>
          <dgm:resizeHandles val="exact"/>
        </dgm:presLayoutVars>
      </dgm:prSet>
      <dgm:spPr/>
    </dgm:pt>
    <dgm:pt modelId="{10B4A178-786C-40DF-9F48-7A5ED67C6828}" type="pres">
      <dgm:prSet presAssocID="{5B8A6DDE-0308-4C42-B61C-54A8E64B2C1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5EAD0-4FA8-40B5-AB26-2B1BD5691174}" type="pres">
      <dgm:prSet presAssocID="{F5F04299-9373-4BCC-8B12-FDC7158BD36B}" presName="parTxOnlySpace" presStyleCnt="0"/>
      <dgm:spPr/>
    </dgm:pt>
    <dgm:pt modelId="{806A5734-D135-4B12-BC82-495201108CF0}" type="pres">
      <dgm:prSet presAssocID="{4A0881E1-6295-4D94-8304-7B5F47DD741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A3BE6-3FDF-436F-8436-3BB2B376BA82}" type="pres">
      <dgm:prSet presAssocID="{B440142F-04AF-4980-BE80-F6EECDE20E06}" presName="parTxOnlySpace" presStyleCnt="0"/>
      <dgm:spPr/>
    </dgm:pt>
    <dgm:pt modelId="{839867FA-CC8F-4D27-8BBD-CD479631FE63}" type="pres">
      <dgm:prSet presAssocID="{EFD2460C-F2DB-4FE6-BB5F-70DBBDC7622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ACD25-6526-4494-A259-D95A297C42B8}" type="pres">
      <dgm:prSet presAssocID="{C7362465-D7C3-4D82-96FA-94E57103FE3D}" presName="parTxOnlySpace" presStyleCnt="0"/>
      <dgm:spPr/>
    </dgm:pt>
    <dgm:pt modelId="{7BEB51B1-29F5-4A06-AB26-F84E450A63B3}" type="pres">
      <dgm:prSet presAssocID="{E9367537-25CF-4FB6-B987-0A171190601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86EEAA-5126-48AD-96EA-ACC62EB4CD92}" type="presOf" srcId="{4A0881E1-6295-4D94-8304-7B5F47DD7417}" destId="{806A5734-D135-4B12-BC82-495201108CF0}" srcOrd="0" destOrd="0" presId="urn:microsoft.com/office/officeart/2005/8/layout/chevron1"/>
    <dgm:cxn modelId="{260843F6-AD47-4FC5-A4C7-5A9B8B61FEE2}" type="presOf" srcId="{50AA93E9-1E13-4F30-8BB4-FE38EFA95358}" destId="{447BE098-1D3A-4C86-9EBE-2F0585A30871}" srcOrd="0" destOrd="0" presId="urn:microsoft.com/office/officeart/2005/8/layout/chevron1"/>
    <dgm:cxn modelId="{B2E887CD-9206-41AB-9134-24CAB1783DD2}" srcId="{50AA93E9-1E13-4F30-8BB4-FE38EFA95358}" destId="{5B8A6DDE-0308-4C42-B61C-54A8E64B2C19}" srcOrd="0" destOrd="0" parTransId="{05DC97AB-BAF5-49DC-80E2-93CD0D20A641}" sibTransId="{F5F04299-9373-4BCC-8B12-FDC7158BD36B}"/>
    <dgm:cxn modelId="{0FDF7F8C-A0E5-4862-8A92-D8DE6FA38BBF}" srcId="{50AA93E9-1E13-4F30-8BB4-FE38EFA95358}" destId="{EFD2460C-F2DB-4FE6-BB5F-70DBBDC76226}" srcOrd="2" destOrd="0" parTransId="{38FF50B7-D4E1-4944-BE43-7E8E2A1C4A94}" sibTransId="{C7362465-D7C3-4D82-96FA-94E57103FE3D}"/>
    <dgm:cxn modelId="{C1360700-1393-4A58-BE18-92F1A2253A01}" type="presOf" srcId="{E9367537-25CF-4FB6-B987-0A1711906012}" destId="{7BEB51B1-29F5-4A06-AB26-F84E450A63B3}" srcOrd="0" destOrd="0" presId="urn:microsoft.com/office/officeart/2005/8/layout/chevron1"/>
    <dgm:cxn modelId="{55BC5604-62F8-48FC-B37D-F20D3E7CFA7D}" srcId="{50AA93E9-1E13-4F30-8BB4-FE38EFA95358}" destId="{E9367537-25CF-4FB6-B987-0A1711906012}" srcOrd="3" destOrd="0" parTransId="{87B48DB4-8A94-4E0C-98DD-0AFEF35D1F85}" sibTransId="{3423A381-7FB4-482F-AACE-5C28FC2A5186}"/>
    <dgm:cxn modelId="{E8C3188A-BCEE-4DAE-B638-E0A5292FFF5B}" srcId="{50AA93E9-1E13-4F30-8BB4-FE38EFA95358}" destId="{4A0881E1-6295-4D94-8304-7B5F47DD7417}" srcOrd="1" destOrd="0" parTransId="{E6BA6C58-DC4E-4839-8128-78ACBEE3A6B4}" sibTransId="{B440142F-04AF-4980-BE80-F6EECDE20E06}"/>
    <dgm:cxn modelId="{15A43AAA-AB13-41DA-80BD-7B49239DA042}" type="presOf" srcId="{5B8A6DDE-0308-4C42-B61C-54A8E64B2C19}" destId="{10B4A178-786C-40DF-9F48-7A5ED67C6828}" srcOrd="0" destOrd="0" presId="urn:microsoft.com/office/officeart/2005/8/layout/chevron1"/>
    <dgm:cxn modelId="{6CE9E644-9972-4D49-A105-CB6BED681C67}" type="presOf" srcId="{EFD2460C-F2DB-4FE6-BB5F-70DBBDC76226}" destId="{839867FA-CC8F-4D27-8BBD-CD479631FE63}" srcOrd="0" destOrd="0" presId="urn:microsoft.com/office/officeart/2005/8/layout/chevron1"/>
    <dgm:cxn modelId="{9DF37E91-46A0-4068-AEBB-1A6E6D212B46}" type="presParOf" srcId="{447BE098-1D3A-4C86-9EBE-2F0585A30871}" destId="{10B4A178-786C-40DF-9F48-7A5ED67C6828}" srcOrd="0" destOrd="0" presId="urn:microsoft.com/office/officeart/2005/8/layout/chevron1"/>
    <dgm:cxn modelId="{373C967D-A346-441A-90F6-EC1A942DDDC1}" type="presParOf" srcId="{447BE098-1D3A-4C86-9EBE-2F0585A30871}" destId="{2C05EAD0-4FA8-40B5-AB26-2B1BD5691174}" srcOrd="1" destOrd="0" presId="urn:microsoft.com/office/officeart/2005/8/layout/chevron1"/>
    <dgm:cxn modelId="{A314B3EA-B888-4BCA-9BA8-234EE74122A7}" type="presParOf" srcId="{447BE098-1D3A-4C86-9EBE-2F0585A30871}" destId="{806A5734-D135-4B12-BC82-495201108CF0}" srcOrd="2" destOrd="0" presId="urn:microsoft.com/office/officeart/2005/8/layout/chevron1"/>
    <dgm:cxn modelId="{CFDE8BC4-D70F-4F12-9975-E2683101D1C8}" type="presParOf" srcId="{447BE098-1D3A-4C86-9EBE-2F0585A30871}" destId="{2EBA3BE6-3FDF-436F-8436-3BB2B376BA82}" srcOrd="3" destOrd="0" presId="urn:microsoft.com/office/officeart/2005/8/layout/chevron1"/>
    <dgm:cxn modelId="{FE89CBA4-EA46-4D69-9B1B-33DC3ABACD2B}" type="presParOf" srcId="{447BE098-1D3A-4C86-9EBE-2F0585A30871}" destId="{839867FA-CC8F-4D27-8BBD-CD479631FE63}" srcOrd="4" destOrd="0" presId="urn:microsoft.com/office/officeart/2005/8/layout/chevron1"/>
    <dgm:cxn modelId="{247081F6-C211-4A12-889D-23EB73A116C2}" type="presParOf" srcId="{447BE098-1D3A-4C86-9EBE-2F0585A30871}" destId="{40FACD25-6526-4494-A259-D95A297C42B8}" srcOrd="5" destOrd="0" presId="urn:microsoft.com/office/officeart/2005/8/layout/chevron1"/>
    <dgm:cxn modelId="{985DB011-1B86-4C5F-9CE2-F1166AB45355}" type="presParOf" srcId="{447BE098-1D3A-4C86-9EBE-2F0585A30871}" destId="{7BEB51B1-29F5-4A06-AB26-F84E450A63B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0AA93E9-1E13-4F30-8BB4-FE38EFA95358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B8A6DDE-0308-4C42-B61C-54A8E64B2C1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Налог на прибыль организаций</a:t>
          </a:r>
          <a:endParaRPr lang="ru-RU" dirty="0"/>
        </a:p>
      </dgm:t>
    </dgm:pt>
    <dgm:pt modelId="{05DC97AB-BAF5-49DC-80E2-93CD0D20A641}" type="parTrans" cxnId="{B2E887CD-9206-41AB-9134-24CAB1783DD2}">
      <dgm:prSet/>
      <dgm:spPr/>
      <dgm:t>
        <a:bodyPr/>
        <a:lstStyle/>
        <a:p>
          <a:endParaRPr lang="ru-RU"/>
        </a:p>
      </dgm:t>
    </dgm:pt>
    <dgm:pt modelId="{F5F04299-9373-4BCC-8B12-FDC7158BD36B}" type="sibTrans" cxnId="{B2E887CD-9206-41AB-9134-24CAB1783DD2}">
      <dgm:prSet/>
      <dgm:spPr/>
      <dgm:t>
        <a:bodyPr/>
        <a:lstStyle/>
        <a:p>
          <a:endParaRPr lang="ru-RU"/>
        </a:p>
      </dgm:t>
    </dgm:pt>
    <dgm:pt modelId="{4A0881E1-6295-4D94-8304-7B5F47DD7417}">
      <dgm:prSet phldrT="[Текст]"/>
      <dgm:spPr/>
      <dgm:t>
        <a:bodyPr/>
        <a:lstStyle/>
        <a:p>
          <a:r>
            <a:rPr lang="ru-RU" dirty="0" smtClean="0"/>
            <a:t>Налог, взимаемый в связи с применением упрощенной системы налогообложения</a:t>
          </a:r>
          <a:endParaRPr lang="ru-RU" dirty="0"/>
        </a:p>
      </dgm:t>
    </dgm:pt>
    <dgm:pt modelId="{E6BA6C58-DC4E-4839-8128-78ACBEE3A6B4}" type="parTrans" cxnId="{E8C3188A-BCEE-4DAE-B638-E0A5292FFF5B}">
      <dgm:prSet/>
      <dgm:spPr/>
      <dgm:t>
        <a:bodyPr/>
        <a:lstStyle/>
        <a:p>
          <a:endParaRPr lang="ru-RU"/>
        </a:p>
      </dgm:t>
    </dgm:pt>
    <dgm:pt modelId="{B440142F-04AF-4980-BE80-F6EECDE20E06}" type="sibTrans" cxnId="{E8C3188A-BCEE-4DAE-B638-E0A5292FFF5B}">
      <dgm:prSet/>
      <dgm:spPr/>
      <dgm:t>
        <a:bodyPr/>
        <a:lstStyle/>
        <a:p>
          <a:endParaRPr lang="ru-RU"/>
        </a:p>
      </dgm:t>
    </dgm:pt>
    <dgm:pt modelId="{EFD2460C-F2DB-4FE6-BB5F-70DBBDC76226}">
      <dgm:prSet phldrT="[Текст]"/>
      <dgm:spPr/>
      <dgm:t>
        <a:bodyPr/>
        <a:lstStyle/>
        <a:p>
          <a:r>
            <a:rPr lang="ru-RU" dirty="0" smtClean="0"/>
            <a:t>Транспортный налог</a:t>
          </a:r>
          <a:endParaRPr lang="ru-RU" dirty="0"/>
        </a:p>
      </dgm:t>
    </dgm:pt>
    <dgm:pt modelId="{38FF50B7-D4E1-4944-BE43-7E8E2A1C4A94}" type="parTrans" cxnId="{0FDF7F8C-A0E5-4862-8A92-D8DE6FA38BBF}">
      <dgm:prSet/>
      <dgm:spPr/>
      <dgm:t>
        <a:bodyPr/>
        <a:lstStyle/>
        <a:p>
          <a:endParaRPr lang="ru-RU"/>
        </a:p>
      </dgm:t>
    </dgm:pt>
    <dgm:pt modelId="{C7362465-D7C3-4D82-96FA-94E57103FE3D}" type="sibTrans" cxnId="{0FDF7F8C-A0E5-4862-8A92-D8DE6FA38BBF}">
      <dgm:prSet/>
      <dgm:spPr/>
      <dgm:t>
        <a:bodyPr/>
        <a:lstStyle/>
        <a:p>
          <a:endParaRPr lang="ru-RU"/>
        </a:p>
      </dgm:t>
    </dgm:pt>
    <dgm:pt modelId="{E9367537-25CF-4FB6-B987-0A171190601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Единый налог на вмененный доход</a:t>
          </a:r>
          <a:endParaRPr lang="ru-RU" dirty="0"/>
        </a:p>
      </dgm:t>
    </dgm:pt>
    <dgm:pt modelId="{87B48DB4-8A94-4E0C-98DD-0AFEF35D1F85}" type="parTrans" cxnId="{55BC5604-62F8-48FC-B37D-F20D3E7CFA7D}">
      <dgm:prSet/>
      <dgm:spPr/>
      <dgm:t>
        <a:bodyPr/>
        <a:lstStyle/>
        <a:p>
          <a:endParaRPr lang="ru-RU"/>
        </a:p>
      </dgm:t>
    </dgm:pt>
    <dgm:pt modelId="{3423A381-7FB4-482F-AACE-5C28FC2A5186}" type="sibTrans" cxnId="{55BC5604-62F8-48FC-B37D-F20D3E7CFA7D}">
      <dgm:prSet/>
      <dgm:spPr/>
      <dgm:t>
        <a:bodyPr/>
        <a:lstStyle/>
        <a:p>
          <a:endParaRPr lang="ru-RU"/>
        </a:p>
      </dgm:t>
    </dgm:pt>
    <dgm:pt modelId="{447BE098-1D3A-4C86-9EBE-2F0585A30871}" type="pres">
      <dgm:prSet presAssocID="{50AA93E9-1E13-4F30-8BB4-FE38EFA95358}" presName="Name0" presStyleCnt="0">
        <dgm:presLayoutVars>
          <dgm:dir/>
          <dgm:animLvl val="lvl"/>
          <dgm:resizeHandles val="exact"/>
        </dgm:presLayoutVars>
      </dgm:prSet>
      <dgm:spPr/>
    </dgm:pt>
    <dgm:pt modelId="{10B4A178-786C-40DF-9F48-7A5ED67C6828}" type="pres">
      <dgm:prSet presAssocID="{5B8A6DDE-0308-4C42-B61C-54A8E64B2C19}" presName="parTxOnly" presStyleLbl="node1" presStyleIdx="0" presStyleCnt="4" custLinFactNeighborX="29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5EAD0-4FA8-40B5-AB26-2B1BD5691174}" type="pres">
      <dgm:prSet presAssocID="{F5F04299-9373-4BCC-8B12-FDC7158BD36B}" presName="parTxOnlySpace" presStyleCnt="0"/>
      <dgm:spPr/>
    </dgm:pt>
    <dgm:pt modelId="{806A5734-D135-4B12-BC82-495201108CF0}" type="pres">
      <dgm:prSet presAssocID="{4A0881E1-6295-4D94-8304-7B5F47DD741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A3BE6-3FDF-436F-8436-3BB2B376BA82}" type="pres">
      <dgm:prSet presAssocID="{B440142F-04AF-4980-BE80-F6EECDE20E06}" presName="parTxOnlySpace" presStyleCnt="0"/>
      <dgm:spPr/>
    </dgm:pt>
    <dgm:pt modelId="{839867FA-CC8F-4D27-8BBD-CD479631FE63}" type="pres">
      <dgm:prSet presAssocID="{EFD2460C-F2DB-4FE6-BB5F-70DBBDC7622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ACD25-6526-4494-A259-D95A297C42B8}" type="pres">
      <dgm:prSet presAssocID="{C7362465-D7C3-4D82-96FA-94E57103FE3D}" presName="parTxOnlySpace" presStyleCnt="0"/>
      <dgm:spPr/>
    </dgm:pt>
    <dgm:pt modelId="{7BEB51B1-29F5-4A06-AB26-F84E450A63B3}" type="pres">
      <dgm:prSet presAssocID="{E9367537-25CF-4FB6-B987-0A1711906012}" presName="parTxOnly" presStyleLbl="node1" presStyleIdx="3" presStyleCnt="4" custLinFactNeighborX="14135" custLinFactNeighborY="-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8013D-772F-47BD-856B-C77592D22800}" type="presOf" srcId="{50AA93E9-1E13-4F30-8BB4-FE38EFA95358}" destId="{447BE098-1D3A-4C86-9EBE-2F0585A30871}" srcOrd="0" destOrd="0" presId="urn:microsoft.com/office/officeart/2005/8/layout/chevron1"/>
    <dgm:cxn modelId="{2B13E65F-57ED-4B5B-AB12-CE61EA758B3D}" type="presOf" srcId="{EFD2460C-F2DB-4FE6-BB5F-70DBBDC76226}" destId="{839867FA-CC8F-4D27-8BBD-CD479631FE63}" srcOrd="0" destOrd="0" presId="urn:microsoft.com/office/officeart/2005/8/layout/chevron1"/>
    <dgm:cxn modelId="{B2E887CD-9206-41AB-9134-24CAB1783DD2}" srcId="{50AA93E9-1E13-4F30-8BB4-FE38EFA95358}" destId="{5B8A6DDE-0308-4C42-B61C-54A8E64B2C19}" srcOrd="0" destOrd="0" parTransId="{05DC97AB-BAF5-49DC-80E2-93CD0D20A641}" sibTransId="{F5F04299-9373-4BCC-8B12-FDC7158BD36B}"/>
    <dgm:cxn modelId="{72F1B8D7-0E16-4559-8E3E-204946939CDE}" type="presOf" srcId="{4A0881E1-6295-4D94-8304-7B5F47DD7417}" destId="{806A5734-D135-4B12-BC82-495201108CF0}" srcOrd="0" destOrd="0" presId="urn:microsoft.com/office/officeart/2005/8/layout/chevron1"/>
    <dgm:cxn modelId="{0FDF7F8C-A0E5-4862-8A92-D8DE6FA38BBF}" srcId="{50AA93E9-1E13-4F30-8BB4-FE38EFA95358}" destId="{EFD2460C-F2DB-4FE6-BB5F-70DBBDC76226}" srcOrd="2" destOrd="0" parTransId="{38FF50B7-D4E1-4944-BE43-7E8E2A1C4A94}" sibTransId="{C7362465-D7C3-4D82-96FA-94E57103FE3D}"/>
    <dgm:cxn modelId="{241FDFE9-5A98-419F-B32E-DC176E6B585B}" type="presOf" srcId="{5B8A6DDE-0308-4C42-B61C-54A8E64B2C19}" destId="{10B4A178-786C-40DF-9F48-7A5ED67C6828}" srcOrd="0" destOrd="0" presId="urn:microsoft.com/office/officeart/2005/8/layout/chevron1"/>
    <dgm:cxn modelId="{9A256A25-E22B-4457-8446-C58154C3F299}" type="presOf" srcId="{E9367537-25CF-4FB6-B987-0A1711906012}" destId="{7BEB51B1-29F5-4A06-AB26-F84E450A63B3}" srcOrd="0" destOrd="0" presId="urn:microsoft.com/office/officeart/2005/8/layout/chevron1"/>
    <dgm:cxn modelId="{55BC5604-62F8-48FC-B37D-F20D3E7CFA7D}" srcId="{50AA93E9-1E13-4F30-8BB4-FE38EFA95358}" destId="{E9367537-25CF-4FB6-B987-0A1711906012}" srcOrd="3" destOrd="0" parTransId="{87B48DB4-8A94-4E0C-98DD-0AFEF35D1F85}" sibTransId="{3423A381-7FB4-482F-AACE-5C28FC2A5186}"/>
    <dgm:cxn modelId="{E8C3188A-BCEE-4DAE-B638-E0A5292FFF5B}" srcId="{50AA93E9-1E13-4F30-8BB4-FE38EFA95358}" destId="{4A0881E1-6295-4D94-8304-7B5F47DD7417}" srcOrd="1" destOrd="0" parTransId="{E6BA6C58-DC4E-4839-8128-78ACBEE3A6B4}" sibTransId="{B440142F-04AF-4980-BE80-F6EECDE20E06}"/>
    <dgm:cxn modelId="{BB7111B9-B6A2-46FA-BC2D-717E5AD120F4}" type="presParOf" srcId="{447BE098-1D3A-4C86-9EBE-2F0585A30871}" destId="{10B4A178-786C-40DF-9F48-7A5ED67C6828}" srcOrd="0" destOrd="0" presId="urn:microsoft.com/office/officeart/2005/8/layout/chevron1"/>
    <dgm:cxn modelId="{961A02BB-C1E7-4FAB-AD52-4D24EE8EFE26}" type="presParOf" srcId="{447BE098-1D3A-4C86-9EBE-2F0585A30871}" destId="{2C05EAD0-4FA8-40B5-AB26-2B1BD5691174}" srcOrd="1" destOrd="0" presId="urn:microsoft.com/office/officeart/2005/8/layout/chevron1"/>
    <dgm:cxn modelId="{06B97B4B-995C-42A3-AC15-FB0C0932FA8D}" type="presParOf" srcId="{447BE098-1D3A-4C86-9EBE-2F0585A30871}" destId="{806A5734-D135-4B12-BC82-495201108CF0}" srcOrd="2" destOrd="0" presId="urn:microsoft.com/office/officeart/2005/8/layout/chevron1"/>
    <dgm:cxn modelId="{10CA4F94-4D60-4E84-980B-951C77ABFA7D}" type="presParOf" srcId="{447BE098-1D3A-4C86-9EBE-2F0585A30871}" destId="{2EBA3BE6-3FDF-436F-8436-3BB2B376BA82}" srcOrd="3" destOrd="0" presId="urn:microsoft.com/office/officeart/2005/8/layout/chevron1"/>
    <dgm:cxn modelId="{21DEAB47-47C4-488B-8C6A-B1E6C80A5212}" type="presParOf" srcId="{447BE098-1D3A-4C86-9EBE-2F0585A30871}" destId="{839867FA-CC8F-4D27-8BBD-CD479631FE63}" srcOrd="4" destOrd="0" presId="urn:microsoft.com/office/officeart/2005/8/layout/chevron1"/>
    <dgm:cxn modelId="{47FEE4F2-C1CE-4360-BC80-007B32ED479D}" type="presParOf" srcId="{447BE098-1D3A-4C86-9EBE-2F0585A30871}" destId="{40FACD25-6526-4494-A259-D95A297C42B8}" srcOrd="5" destOrd="0" presId="urn:microsoft.com/office/officeart/2005/8/layout/chevron1"/>
    <dgm:cxn modelId="{38DBEA86-DF93-4F9A-96BE-C970F89AED0F}" type="presParOf" srcId="{447BE098-1D3A-4C86-9EBE-2F0585A30871}" destId="{7BEB51B1-29F5-4A06-AB26-F84E450A63B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A46F12B-7028-4DBA-B426-7BFA56E16D18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B935E2-2A0C-4BE4-B886-DC6DDC6D9FF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Платежи, </a:t>
          </a:r>
          <a:r>
            <a:rPr lang="ru-RU" sz="1600" dirty="0" smtClean="0"/>
            <a:t>уплачиваемые гражданами</a:t>
          </a:r>
          <a:endParaRPr lang="ru-RU" sz="1600" dirty="0"/>
        </a:p>
      </dgm:t>
    </dgm:pt>
    <dgm:pt modelId="{7312D161-1397-4353-9362-4D9D351C587B}" type="parTrans" cxnId="{867AE278-4E88-4D5B-9210-F2094E00EEFA}">
      <dgm:prSet/>
      <dgm:spPr/>
      <dgm:t>
        <a:bodyPr/>
        <a:lstStyle/>
        <a:p>
          <a:endParaRPr lang="ru-RU"/>
        </a:p>
      </dgm:t>
    </dgm:pt>
    <dgm:pt modelId="{12E451FA-366A-48F8-B73C-879A1273F76B}" type="sibTrans" cxnId="{867AE278-4E88-4D5B-9210-F2094E00EEFA}">
      <dgm:prSet/>
      <dgm:spPr/>
      <dgm:t>
        <a:bodyPr/>
        <a:lstStyle/>
        <a:p>
          <a:endParaRPr lang="ru-RU"/>
        </a:p>
      </dgm:t>
    </dgm:pt>
    <dgm:pt modelId="{179827C3-A5FD-4C96-96F5-0EBAEE351B5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Платежи, </a:t>
          </a:r>
          <a:r>
            <a:rPr lang="ru-RU" sz="1600" dirty="0" smtClean="0"/>
            <a:t>уплачиваемые организациями</a:t>
          </a:r>
          <a:endParaRPr lang="ru-RU" sz="1600" dirty="0"/>
        </a:p>
      </dgm:t>
    </dgm:pt>
    <dgm:pt modelId="{2B6E0B91-8BDA-4684-BEF8-46E805C2A572}" type="parTrans" cxnId="{B9944774-01D3-4885-AA71-1D8ADFA41B8B}">
      <dgm:prSet/>
      <dgm:spPr/>
      <dgm:t>
        <a:bodyPr/>
        <a:lstStyle/>
        <a:p>
          <a:endParaRPr lang="ru-RU"/>
        </a:p>
      </dgm:t>
    </dgm:pt>
    <dgm:pt modelId="{84172F07-0696-477A-A520-FA5E9DC6054E}" type="sibTrans" cxnId="{B9944774-01D3-4885-AA71-1D8ADFA41B8B}">
      <dgm:prSet/>
      <dgm:spPr/>
      <dgm:t>
        <a:bodyPr/>
        <a:lstStyle/>
        <a:p>
          <a:endParaRPr lang="ru-RU"/>
        </a:p>
      </dgm:t>
    </dgm:pt>
    <dgm:pt modelId="{3151D23A-AE16-47F8-8FAD-239B22B57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Платежи при пользовании природными ресурсами</a:t>
          </a:r>
          <a:endParaRPr lang="ru-RU" sz="1100" dirty="0"/>
        </a:p>
      </dgm:t>
    </dgm:pt>
    <dgm:pt modelId="{98B59DAE-F4EF-4B7C-ADA2-AF337E701FFC}" type="parTrans" cxnId="{BFF7AF08-DCAF-40DF-A88D-07C5B102ED92}">
      <dgm:prSet/>
      <dgm:spPr/>
      <dgm:t>
        <a:bodyPr/>
        <a:lstStyle/>
        <a:p>
          <a:endParaRPr lang="ru-RU"/>
        </a:p>
      </dgm:t>
    </dgm:pt>
    <dgm:pt modelId="{68E899A0-8C50-4D55-80B3-51A676BA6828}" type="sibTrans" cxnId="{BFF7AF08-DCAF-40DF-A88D-07C5B102ED92}">
      <dgm:prSet/>
      <dgm:spPr/>
      <dgm:t>
        <a:bodyPr/>
        <a:lstStyle/>
        <a:p>
          <a:endParaRPr lang="ru-RU"/>
        </a:p>
      </dgm:t>
    </dgm:pt>
    <dgm:pt modelId="{6E80275B-AC1B-454E-B595-58823A48E5E5}">
      <dgm:prSet phldrT="[Текст]" custT="1"/>
      <dgm:spPr/>
      <dgm:t>
        <a:bodyPr/>
        <a:lstStyle/>
        <a:p>
          <a:r>
            <a:rPr lang="ru-RU" sz="1100" dirty="0" smtClean="0"/>
            <a:t>Арендная плата за сдачу в пользование муниципального имущества </a:t>
          </a:r>
          <a:endParaRPr lang="ru-RU" sz="1100" dirty="0"/>
        </a:p>
      </dgm:t>
    </dgm:pt>
    <dgm:pt modelId="{B351A3FC-F356-4B47-94E1-32B614A6D87C}" type="parTrans" cxnId="{67D27D11-DB66-4A17-A077-174F72AD7173}">
      <dgm:prSet/>
      <dgm:spPr/>
      <dgm:t>
        <a:bodyPr/>
        <a:lstStyle/>
        <a:p>
          <a:endParaRPr lang="ru-RU"/>
        </a:p>
      </dgm:t>
    </dgm:pt>
    <dgm:pt modelId="{AB4058DE-B039-4E07-A716-36388294C241}" type="sibTrans" cxnId="{67D27D11-DB66-4A17-A077-174F72AD7173}">
      <dgm:prSet/>
      <dgm:spPr/>
      <dgm:t>
        <a:bodyPr/>
        <a:lstStyle/>
        <a:p>
          <a:endParaRPr lang="ru-RU"/>
        </a:p>
      </dgm:t>
    </dgm:pt>
    <dgm:pt modelId="{B061598D-225A-4545-822C-821C87760D11}">
      <dgm:prSet custT="1"/>
      <dgm:spPr/>
      <dgm:t>
        <a:bodyPr/>
        <a:lstStyle/>
        <a:p>
          <a:r>
            <a:rPr lang="ru-RU" sz="1100" dirty="0" smtClean="0"/>
            <a:t>Арендная плата за сдачу в пользование  земельных участков</a:t>
          </a:r>
          <a:endParaRPr lang="ru-RU" sz="1100" dirty="0"/>
        </a:p>
      </dgm:t>
    </dgm:pt>
    <dgm:pt modelId="{2810F25A-613A-4387-8AAB-72BF9DBF7D40}" type="parTrans" cxnId="{7122CEAD-A629-4F79-9ADF-B0FB1FC2A9D0}">
      <dgm:prSet/>
      <dgm:spPr/>
      <dgm:t>
        <a:bodyPr/>
        <a:lstStyle/>
        <a:p>
          <a:endParaRPr lang="ru-RU"/>
        </a:p>
      </dgm:t>
    </dgm:pt>
    <dgm:pt modelId="{1206BADB-FBE0-43D9-B5DF-B0A357C6C44A}" type="sibTrans" cxnId="{7122CEAD-A629-4F79-9ADF-B0FB1FC2A9D0}">
      <dgm:prSet/>
      <dgm:spPr/>
      <dgm:t>
        <a:bodyPr/>
        <a:lstStyle/>
        <a:p>
          <a:endParaRPr lang="ru-RU"/>
        </a:p>
      </dgm:t>
    </dgm:pt>
    <dgm:pt modelId="{27E7A7D9-1EA1-4EA6-BCA0-3AAAE1A7901C}">
      <dgm:prSet custT="1"/>
      <dgm:spPr/>
      <dgm:t>
        <a:bodyPr/>
        <a:lstStyle/>
        <a:p>
          <a:r>
            <a:rPr lang="ru-RU" sz="1100" dirty="0" smtClean="0"/>
            <a:t>Реализация муниципального имущества и земельных участков</a:t>
          </a:r>
          <a:endParaRPr lang="ru-RU" sz="1100" dirty="0"/>
        </a:p>
      </dgm:t>
    </dgm:pt>
    <dgm:pt modelId="{C22679C8-47C0-44C9-B295-07587AE9E2BD}" type="parTrans" cxnId="{91EA0188-43FB-49BE-BCC6-30C52F0DDACF}">
      <dgm:prSet/>
      <dgm:spPr/>
      <dgm:t>
        <a:bodyPr/>
        <a:lstStyle/>
        <a:p>
          <a:endParaRPr lang="ru-RU"/>
        </a:p>
      </dgm:t>
    </dgm:pt>
    <dgm:pt modelId="{481C2E77-B442-42AF-BB39-41735C90E44D}" type="sibTrans" cxnId="{91EA0188-43FB-49BE-BCC6-30C52F0DDACF}">
      <dgm:prSet/>
      <dgm:spPr/>
      <dgm:t>
        <a:bodyPr/>
        <a:lstStyle/>
        <a:p>
          <a:endParaRPr lang="ru-RU"/>
        </a:p>
      </dgm:t>
    </dgm:pt>
    <dgm:pt modelId="{0FC760AF-09EA-4A7A-92EC-DE9ED5F8F0E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100" dirty="0" smtClean="0"/>
            <a:t>Штрафы, санкции, возмещение ущерба</a:t>
          </a:r>
          <a:endParaRPr lang="ru-RU" sz="1100" dirty="0"/>
        </a:p>
      </dgm:t>
    </dgm:pt>
    <dgm:pt modelId="{456B03BC-C1B5-4AA5-8786-74EAFF60CF40}" type="parTrans" cxnId="{2059DA46-D00A-4471-AD87-E428F1DEF6D7}">
      <dgm:prSet/>
      <dgm:spPr/>
      <dgm:t>
        <a:bodyPr/>
        <a:lstStyle/>
        <a:p>
          <a:endParaRPr lang="ru-RU"/>
        </a:p>
      </dgm:t>
    </dgm:pt>
    <dgm:pt modelId="{C7C5A833-12EB-4461-A019-9677992B78E8}" type="sibTrans" cxnId="{2059DA46-D00A-4471-AD87-E428F1DEF6D7}">
      <dgm:prSet/>
      <dgm:spPr/>
      <dgm:t>
        <a:bodyPr/>
        <a:lstStyle/>
        <a:p>
          <a:endParaRPr lang="ru-RU"/>
        </a:p>
      </dgm:t>
    </dgm:pt>
    <dgm:pt modelId="{8C4F48C2-FF2F-4F2D-B663-D93636253180}">
      <dgm:prSet custT="1"/>
      <dgm:spPr/>
      <dgm:t>
        <a:bodyPr/>
        <a:lstStyle/>
        <a:p>
          <a:r>
            <a:rPr lang="ru-RU" sz="1100" dirty="0" smtClean="0"/>
            <a:t>Доходы от оказания платных услуг (работ) и компенсация затрат государства</a:t>
          </a:r>
          <a:endParaRPr lang="ru-RU" sz="1100" dirty="0"/>
        </a:p>
      </dgm:t>
    </dgm:pt>
    <dgm:pt modelId="{53F1D309-5963-4210-B253-19B643192AEB}" type="parTrans" cxnId="{530230AE-2EF5-4005-9983-3268C02047E2}">
      <dgm:prSet/>
      <dgm:spPr/>
      <dgm:t>
        <a:bodyPr/>
        <a:lstStyle/>
        <a:p>
          <a:endParaRPr lang="ru-RU"/>
        </a:p>
      </dgm:t>
    </dgm:pt>
    <dgm:pt modelId="{8DD919DD-B357-40DB-B6A0-5C4FE5DD5C10}" type="sibTrans" cxnId="{530230AE-2EF5-4005-9983-3268C02047E2}">
      <dgm:prSet/>
      <dgm:spPr/>
      <dgm:t>
        <a:bodyPr/>
        <a:lstStyle/>
        <a:p>
          <a:endParaRPr lang="ru-RU"/>
        </a:p>
      </dgm:t>
    </dgm:pt>
    <dgm:pt modelId="{3543C76D-4631-497E-BA34-677CF8145CAF}" type="pres">
      <dgm:prSet presAssocID="{EA46F12B-7028-4DBA-B426-7BFA56E16D1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D6B22-1FEE-4EFD-B11E-8DFED4CDBD5C}" type="pres">
      <dgm:prSet presAssocID="{49B935E2-2A0C-4BE4-B886-DC6DDC6D9FFF}" presName="compNode" presStyleCnt="0"/>
      <dgm:spPr/>
    </dgm:pt>
    <dgm:pt modelId="{7D58413C-F526-4C6C-BF24-57F2267BC5F9}" type="pres">
      <dgm:prSet presAssocID="{49B935E2-2A0C-4BE4-B886-DC6DDC6D9FFF}" presName="aNode" presStyleLbl="bgShp" presStyleIdx="0" presStyleCnt="2" custScaleX="23841"/>
      <dgm:spPr/>
      <dgm:t>
        <a:bodyPr/>
        <a:lstStyle/>
        <a:p>
          <a:endParaRPr lang="ru-RU"/>
        </a:p>
      </dgm:t>
    </dgm:pt>
    <dgm:pt modelId="{A6D3B74C-A9D9-4A2E-9A82-2A6CFBF914E8}" type="pres">
      <dgm:prSet presAssocID="{49B935E2-2A0C-4BE4-B886-DC6DDC6D9FFF}" presName="textNode" presStyleLbl="bgShp" presStyleIdx="0" presStyleCnt="2"/>
      <dgm:spPr/>
      <dgm:t>
        <a:bodyPr/>
        <a:lstStyle/>
        <a:p>
          <a:endParaRPr lang="ru-RU"/>
        </a:p>
      </dgm:t>
    </dgm:pt>
    <dgm:pt modelId="{1E757AE7-BF41-4F55-837B-05493E548F33}" type="pres">
      <dgm:prSet presAssocID="{49B935E2-2A0C-4BE4-B886-DC6DDC6D9FFF}" presName="compChildNode" presStyleCnt="0"/>
      <dgm:spPr/>
    </dgm:pt>
    <dgm:pt modelId="{B082E212-9BCE-41CC-8699-1BE97158383F}" type="pres">
      <dgm:prSet presAssocID="{49B935E2-2A0C-4BE4-B886-DC6DDC6D9FFF}" presName="theInnerList" presStyleCnt="0"/>
      <dgm:spPr/>
    </dgm:pt>
    <dgm:pt modelId="{9E119462-E3A7-4E4D-8CE8-354DB00DCF4B}" type="pres">
      <dgm:prSet presAssocID="{49B935E2-2A0C-4BE4-B886-DC6DDC6D9FFF}" presName="aSpace" presStyleCnt="0"/>
      <dgm:spPr/>
    </dgm:pt>
    <dgm:pt modelId="{E4D34732-161F-40D2-8411-B380904AEC5C}" type="pres">
      <dgm:prSet presAssocID="{179827C3-A5FD-4C96-96F5-0EBAEE351B5F}" presName="compNode" presStyleCnt="0"/>
      <dgm:spPr/>
    </dgm:pt>
    <dgm:pt modelId="{F30DB13D-B195-4C9E-BD34-6BE706A6E331}" type="pres">
      <dgm:prSet presAssocID="{179827C3-A5FD-4C96-96F5-0EBAEE351B5F}" presName="aNode" presStyleLbl="bgShp" presStyleIdx="1" presStyleCnt="2" custScaleX="24188"/>
      <dgm:spPr/>
      <dgm:t>
        <a:bodyPr/>
        <a:lstStyle/>
        <a:p>
          <a:endParaRPr lang="ru-RU"/>
        </a:p>
      </dgm:t>
    </dgm:pt>
    <dgm:pt modelId="{DDF111E7-D917-4CFF-826A-DA16A9B230B3}" type="pres">
      <dgm:prSet presAssocID="{179827C3-A5FD-4C96-96F5-0EBAEE351B5F}" presName="textNode" presStyleLbl="bgShp" presStyleIdx="1" presStyleCnt="2"/>
      <dgm:spPr/>
      <dgm:t>
        <a:bodyPr/>
        <a:lstStyle/>
        <a:p>
          <a:endParaRPr lang="ru-RU"/>
        </a:p>
      </dgm:t>
    </dgm:pt>
    <dgm:pt modelId="{588CC020-FC76-4C35-9F65-C0AD800F14D6}" type="pres">
      <dgm:prSet presAssocID="{179827C3-A5FD-4C96-96F5-0EBAEE351B5F}" presName="compChildNode" presStyleCnt="0"/>
      <dgm:spPr/>
    </dgm:pt>
    <dgm:pt modelId="{CEE0B0D5-4BCF-4802-980F-A3E38B0E375B}" type="pres">
      <dgm:prSet presAssocID="{179827C3-A5FD-4C96-96F5-0EBAEE351B5F}" presName="theInnerList" presStyleCnt="0"/>
      <dgm:spPr/>
    </dgm:pt>
    <dgm:pt modelId="{2A493540-9DAE-4675-8A8D-0CA4CEC54FAA}" type="pres">
      <dgm:prSet presAssocID="{3151D23A-AE16-47F8-8FAD-239B22B57083}" presName="childNode" presStyleLbl="node1" presStyleIdx="0" presStyleCnt="6" custScaleX="72099" custScaleY="70031" custLinFactY="-13819" custLinFactNeighborX="-5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9D5B1-06C3-4B12-98EB-3E11F3688ED8}" type="pres">
      <dgm:prSet presAssocID="{3151D23A-AE16-47F8-8FAD-239B22B57083}" presName="aSpace2" presStyleCnt="0"/>
      <dgm:spPr/>
    </dgm:pt>
    <dgm:pt modelId="{81CD19B4-5636-4246-B240-6EF080ABCDF2}" type="pres">
      <dgm:prSet presAssocID="{6E80275B-AC1B-454E-B595-58823A48E5E5}" presName="childNode" presStyleLbl="node1" presStyleIdx="1" presStyleCnt="6" custScaleX="72099" custScaleY="55692" custLinFactNeighborX="-27099" custLinFactNeighborY="-61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7BF3D-802E-4A98-8DD0-9AEE55FD0721}" type="pres">
      <dgm:prSet presAssocID="{6E80275B-AC1B-454E-B595-58823A48E5E5}" presName="aSpace2" presStyleCnt="0"/>
      <dgm:spPr/>
    </dgm:pt>
    <dgm:pt modelId="{532F2883-C4B0-4FC3-A914-916D3DE1F72B}" type="pres">
      <dgm:prSet presAssocID="{B061598D-225A-4545-822C-821C87760D11}" presName="childNode" presStyleLbl="node1" presStyleIdx="2" presStyleCnt="6" custScaleX="72099" custScaleY="66060" custLinFactNeighborX="-27099" custLinFactNeighborY="-7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51412-3D9E-4E3B-8563-37048C80343E}" type="pres">
      <dgm:prSet presAssocID="{B061598D-225A-4545-822C-821C87760D11}" presName="aSpace2" presStyleCnt="0"/>
      <dgm:spPr/>
    </dgm:pt>
    <dgm:pt modelId="{DF3787A9-0761-4F18-90F2-CBF42219A259}" type="pres">
      <dgm:prSet presAssocID="{27E7A7D9-1EA1-4EA6-BCA0-3AAAE1A7901C}" presName="childNode" presStyleLbl="node1" presStyleIdx="3" presStyleCnt="6" custScaleX="72099" custScaleY="63600" custLinFactNeighborX="-27099" custLinFactNeighborY="-89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53B73-7348-42F7-ABDD-C2E90E7CB4D0}" type="pres">
      <dgm:prSet presAssocID="{27E7A7D9-1EA1-4EA6-BCA0-3AAAE1A7901C}" presName="aSpace2" presStyleCnt="0"/>
      <dgm:spPr/>
    </dgm:pt>
    <dgm:pt modelId="{523B19FA-49B6-4242-858E-DF196B45A820}" type="pres">
      <dgm:prSet presAssocID="{0FC760AF-09EA-4A7A-92EC-DE9ED5F8F0E3}" presName="childNode" presStyleLbl="node1" presStyleIdx="4" presStyleCnt="6" custScaleX="72099" custScaleY="46861" custLinFactNeighborX="-27099" custLinFactNeighborY="-71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2C333-01C1-4542-866B-9D9511810374}" type="pres">
      <dgm:prSet presAssocID="{0FC760AF-09EA-4A7A-92EC-DE9ED5F8F0E3}" presName="aSpace2" presStyleCnt="0"/>
      <dgm:spPr/>
    </dgm:pt>
    <dgm:pt modelId="{D098F674-9EEA-4CDF-B90E-7CD2F522D981}" type="pres">
      <dgm:prSet presAssocID="{8C4F48C2-FF2F-4F2D-B663-D93636253180}" presName="childNode" presStyleLbl="node1" presStyleIdx="5" presStyleCnt="6" custScaleX="72194" custScaleY="48524" custLinFactNeighborX="-27052" custLinFactNeighborY="-63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B89C6-2134-4619-AE37-F31CAE8B6D1C}" type="presOf" srcId="{3151D23A-AE16-47F8-8FAD-239B22B57083}" destId="{2A493540-9DAE-4675-8A8D-0CA4CEC54FAA}" srcOrd="0" destOrd="0" presId="urn:microsoft.com/office/officeart/2005/8/layout/lProcess2"/>
    <dgm:cxn modelId="{46063815-AC1B-4A63-8FF4-4E9FA6BE5CAC}" type="presOf" srcId="{179827C3-A5FD-4C96-96F5-0EBAEE351B5F}" destId="{F30DB13D-B195-4C9E-BD34-6BE706A6E331}" srcOrd="0" destOrd="0" presId="urn:microsoft.com/office/officeart/2005/8/layout/lProcess2"/>
    <dgm:cxn modelId="{530230AE-2EF5-4005-9983-3268C02047E2}" srcId="{179827C3-A5FD-4C96-96F5-0EBAEE351B5F}" destId="{8C4F48C2-FF2F-4F2D-B663-D93636253180}" srcOrd="5" destOrd="0" parTransId="{53F1D309-5963-4210-B253-19B643192AEB}" sibTransId="{8DD919DD-B357-40DB-B6A0-5C4FE5DD5C10}"/>
    <dgm:cxn modelId="{5E12296C-E4C7-4832-A07F-299DFC836707}" type="presOf" srcId="{8C4F48C2-FF2F-4F2D-B663-D93636253180}" destId="{D098F674-9EEA-4CDF-B90E-7CD2F522D981}" srcOrd="0" destOrd="0" presId="urn:microsoft.com/office/officeart/2005/8/layout/lProcess2"/>
    <dgm:cxn modelId="{DCAB2DB2-3A01-4499-8241-50B14D97E924}" type="presOf" srcId="{49B935E2-2A0C-4BE4-B886-DC6DDC6D9FFF}" destId="{A6D3B74C-A9D9-4A2E-9A82-2A6CFBF914E8}" srcOrd="1" destOrd="0" presId="urn:microsoft.com/office/officeart/2005/8/layout/lProcess2"/>
    <dgm:cxn modelId="{67D27D11-DB66-4A17-A077-174F72AD7173}" srcId="{179827C3-A5FD-4C96-96F5-0EBAEE351B5F}" destId="{6E80275B-AC1B-454E-B595-58823A48E5E5}" srcOrd="1" destOrd="0" parTransId="{B351A3FC-F356-4B47-94E1-32B614A6D87C}" sibTransId="{AB4058DE-B039-4E07-A716-36388294C241}"/>
    <dgm:cxn modelId="{B9944774-01D3-4885-AA71-1D8ADFA41B8B}" srcId="{EA46F12B-7028-4DBA-B426-7BFA56E16D18}" destId="{179827C3-A5FD-4C96-96F5-0EBAEE351B5F}" srcOrd="1" destOrd="0" parTransId="{2B6E0B91-8BDA-4684-BEF8-46E805C2A572}" sibTransId="{84172F07-0696-477A-A520-FA5E9DC6054E}"/>
    <dgm:cxn modelId="{DF3C1121-0501-47A3-95E7-FB056709B669}" type="presOf" srcId="{49B935E2-2A0C-4BE4-B886-DC6DDC6D9FFF}" destId="{7D58413C-F526-4C6C-BF24-57F2267BC5F9}" srcOrd="0" destOrd="0" presId="urn:microsoft.com/office/officeart/2005/8/layout/lProcess2"/>
    <dgm:cxn modelId="{74726847-70FD-453D-A2A4-263904433DFC}" type="presOf" srcId="{B061598D-225A-4545-822C-821C87760D11}" destId="{532F2883-C4B0-4FC3-A914-916D3DE1F72B}" srcOrd="0" destOrd="0" presId="urn:microsoft.com/office/officeart/2005/8/layout/lProcess2"/>
    <dgm:cxn modelId="{2059DA46-D00A-4471-AD87-E428F1DEF6D7}" srcId="{179827C3-A5FD-4C96-96F5-0EBAEE351B5F}" destId="{0FC760AF-09EA-4A7A-92EC-DE9ED5F8F0E3}" srcOrd="4" destOrd="0" parTransId="{456B03BC-C1B5-4AA5-8786-74EAFF60CF40}" sibTransId="{C7C5A833-12EB-4461-A019-9677992B78E8}"/>
    <dgm:cxn modelId="{7122CEAD-A629-4F79-9ADF-B0FB1FC2A9D0}" srcId="{179827C3-A5FD-4C96-96F5-0EBAEE351B5F}" destId="{B061598D-225A-4545-822C-821C87760D11}" srcOrd="2" destOrd="0" parTransId="{2810F25A-613A-4387-8AAB-72BF9DBF7D40}" sibTransId="{1206BADB-FBE0-43D9-B5DF-B0A357C6C44A}"/>
    <dgm:cxn modelId="{DB69606A-34F3-44A7-91CD-44D5F161D40C}" type="presOf" srcId="{EA46F12B-7028-4DBA-B426-7BFA56E16D18}" destId="{3543C76D-4631-497E-BA34-677CF8145CAF}" srcOrd="0" destOrd="0" presId="urn:microsoft.com/office/officeart/2005/8/layout/lProcess2"/>
    <dgm:cxn modelId="{CFE75B88-D227-4C14-9FF3-8C502A54392A}" type="presOf" srcId="{27E7A7D9-1EA1-4EA6-BCA0-3AAAE1A7901C}" destId="{DF3787A9-0761-4F18-90F2-CBF42219A259}" srcOrd="0" destOrd="0" presId="urn:microsoft.com/office/officeart/2005/8/layout/lProcess2"/>
    <dgm:cxn modelId="{8D69CB03-F78E-4F10-BE20-63141767AC4F}" type="presOf" srcId="{0FC760AF-09EA-4A7A-92EC-DE9ED5F8F0E3}" destId="{523B19FA-49B6-4242-858E-DF196B45A820}" srcOrd="0" destOrd="0" presId="urn:microsoft.com/office/officeart/2005/8/layout/lProcess2"/>
    <dgm:cxn modelId="{E226E717-253C-4E28-9E1B-5832DD339FE5}" type="presOf" srcId="{6E80275B-AC1B-454E-B595-58823A48E5E5}" destId="{81CD19B4-5636-4246-B240-6EF080ABCDF2}" srcOrd="0" destOrd="0" presId="urn:microsoft.com/office/officeart/2005/8/layout/lProcess2"/>
    <dgm:cxn modelId="{BFF7AF08-DCAF-40DF-A88D-07C5B102ED92}" srcId="{179827C3-A5FD-4C96-96F5-0EBAEE351B5F}" destId="{3151D23A-AE16-47F8-8FAD-239B22B57083}" srcOrd="0" destOrd="0" parTransId="{98B59DAE-F4EF-4B7C-ADA2-AF337E701FFC}" sibTransId="{68E899A0-8C50-4D55-80B3-51A676BA6828}"/>
    <dgm:cxn modelId="{44F18318-68D0-40BE-90B4-D55BDBEB484D}" type="presOf" srcId="{179827C3-A5FD-4C96-96F5-0EBAEE351B5F}" destId="{DDF111E7-D917-4CFF-826A-DA16A9B230B3}" srcOrd="1" destOrd="0" presId="urn:microsoft.com/office/officeart/2005/8/layout/lProcess2"/>
    <dgm:cxn modelId="{91EA0188-43FB-49BE-BCC6-30C52F0DDACF}" srcId="{179827C3-A5FD-4C96-96F5-0EBAEE351B5F}" destId="{27E7A7D9-1EA1-4EA6-BCA0-3AAAE1A7901C}" srcOrd="3" destOrd="0" parTransId="{C22679C8-47C0-44C9-B295-07587AE9E2BD}" sibTransId="{481C2E77-B442-42AF-BB39-41735C90E44D}"/>
    <dgm:cxn modelId="{867AE278-4E88-4D5B-9210-F2094E00EEFA}" srcId="{EA46F12B-7028-4DBA-B426-7BFA56E16D18}" destId="{49B935E2-2A0C-4BE4-B886-DC6DDC6D9FFF}" srcOrd="0" destOrd="0" parTransId="{7312D161-1397-4353-9362-4D9D351C587B}" sibTransId="{12E451FA-366A-48F8-B73C-879A1273F76B}"/>
    <dgm:cxn modelId="{6B9CF956-B0E0-4702-A13D-7D6F36E261B5}" type="presParOf" srcId="{3543C76D-4631-497E-BA34-677CF8145CAF}" destId="{168D6B22-1FEE-4EFD-B11E-8DFED4CDBD5C}" srcOrd="0" destOrd="0" presId="urn:microsoft.com/office/officeart/2005/8/layout/lProcess2"/>
    <dgm:cxn modelId="{B48A1E94-A128-42B3-9817-5EF74CF3F48A}" type="presParOf" srcId="{168D6B22-1FEE-4EFD-B11E-8DFED4CDBD5C}" destId="{7D58413C-F526-4C6C-BF24-57F2267BC5F9}" srcOrd="0" destOrd="0" presId="urn:microsoft.com/office/officeart/2005/8/layout/lProcess2"/>
    <dgm:cxn modelId="{23D2BE74-A792-4463-8569-D4C441D64FB8}" type="presParOf" srcId="{168D6B22-1FEE-4EFD-B11E-8DFED4CDBD5C}" destId="{A6D3B74C-A9D9-4A2E-9A82-2A6CFBF914E8}" srcOrd="1" destOrd="0" presId="urn:microsoft.com/office/officeart/2005/8/layout/lProcess2"/>
    <dgm:cxn modelId="{29BBC7D1-5AD8-4F47-877C-4C10FE3C4C70}" type="presParOf" srcId="{168D6B22-1FEE-4EFD-B11E-8DFED4CDBD5C}" destId="{1E757AE7-BF41-4F55-837B-05493E548F33}" srcOrd="2" destOrd="0" presId="urn:microsoft.com/office/officeart/2005/8/layout/lProcess2"/>
    <dgm:cxn modelId="{A9072CC3-FF88-401B-8856-B734B683573D}" type="presParOf" srcId="{1E757AE7-BF41-4F55-837B-05493E548F33}" destId="{B082E212-9BCE-41CC-8699-1BE97158383F}" srcOrd="0" destOrd="0" presId="urn:microsoft.com/office/officeart/2005/8/layout/lProcess2"/>
    <dgm:cxn modelId="{CB572401-E2B3-4877-B42A-FB528CFDC319}" type="presParOf" srcId="{3543C76D-4631-497E-BA34-677CF8145CAF}" destId="{9E119462-E3A7-4E4D-8CE8-354DB00DCF4B}" srcOrd="1" destOrd="0" presId="urn:microsoft.com/office/officeart/2005/8/layout/lProcess2"/>
    <dgm:cxn modelId="{AF1B8579-FFFB-40B3-8152-0557949E6CAF}" type="presParOf" srcId="{3543C76D-4631-497E-BA34-677CF8145CAF}" destId="{E4D34732-161F-40D2-8411-B380904AEC5C}" srcOrd="2" destOrd="0" presId="urn:microsoft.com/office/officeart/2005/8/layout/lProcess2"/>
    <dgm:cxn modelId="{29DAFD5C-1E1B-4923-AC26-9583E2E97379}" type="presParOf" srcId="{E4D34732-161F-40D2-8411-B380904AEC5C}" destId="{F30DB13D-B195-4C9E-BD34-6BE706A6E331}" srcOrd="0" destOrd="0" presId="urn:microsoft.com/office/officeart/2005/8/layout/lProcess2"/>
    <dgm:cxn modelId="{29D974A1-4FA1-45A2-B1C9-27F058B6EC6A}" type="presParOf" srcId="{E4D34732-161F-40D2-8411-B380904AEC5C}" destId="{DDF111E7-D917-4CFF-826A-DA16A9B230B3}" srcOrd="1" destOrd="0" presId="urn:microsoft.com/office/officeart/2005/8/layout/lProcess2"/>
    <dgm:cxn modelId="{5E37DDC6-0B8E-4872-983C-E8077B8D04C8}" type="presParOf" srcId="{E4D34732-161F-40D2-8411-B380904AEC5C}" destId="{588CC020-FC76-4C35-9F65-C0AD800F14D6}" srcOrd="2" destOrd="0" presId="urn:microsoft.com/office/officeart/2005/8/layout/lProcess2"/>
    <dgm:cxn modelId="{86A43E81-6FC1-47CF-AFB4-FC2238F9040F}" type="presParOf" srcId="{588CC020-FC76-4C35-9F65-C0AD800F14D6}" destId="{CEE0B0D5-4BCF-4802-980F-A3E38B0E375B}" srcOrd="0" destOrd="0" presId="urn:microsoft.com/office/officeart/2005/8/layout/lProcess2"/>
    <dgm:cxn modelId="{A3A45964-C35E-4223-9DFF-8FBFB04F8BBF}" type="presParOf" srcId="{CEE0B0D5-4BCF-4802-980F-A3E38B0E375B}" destId="{2A493540-9DAE-4675-8A8D-0CA4CEC54FAA}" srcOrd="0" destOrd="0" presId="urn:microsoft.com/office/officeart/2005/8/layout/lProcess2"/>
    <dgm:cxn modelId="{1A642B9E-1261-40B5-A298-B6D9B78ADBB4}" type="presParOf" srcId="{CEE0B0D5-4BCF-4802-980F-A3E38B0E375B}" destId="{4A29D5B1-06C3-4B12-98EB-3E11F3688ED8}" srcOrd="1" destOrd="0" presId="urn:microsoft.com/office/officeart/2005/8/layout/lProcess2"/>
    <dgm:cxn modelId="{37986769-EFA8-426F-B9D3-8E3A6A896730}" type="presParOf" srcId="{CEE0B0D5-4BCF-4802-980F-A3E38B0E375B}" destId="{81CD19B4-5636-4246-B240-6EF080ABCDF2}" srcOrd="2" destOrd="0" presId="urn:microsoft.com/office/officeart/2005/8/layout/lProcess2"/>
    <dgm:cxn modelId="{15F1E12C-5102-47C8-92B6-15A6B9142D16}" type="presParOf" srcId="{CEE0B0D5-4BCF-4802-980F-A3E38B0E375B}" destId="{FEB7BF3D-802E-4A98-8DD0-9AEE55FD0721}" srcOrd="3" destOrd="0" presId="urn:microsoft.com/office/officeart/2005/8/layout/lProcess2"/>
    <dgm:cxn modelId="{4462E874-7606-4B11-9D37-4FCB7A9252B6}" type="presParOf" srcId="{CEE0B0D5-4BCF-4802-980F-A3E38B0E375B}" destId="{532F2883-C4B0-4FC3-A914-916D3DE1F72B}" srcOrd="4" destOrd="0" presId="urn:microsoft.com/office/officeart/2005/8/layout/lProcess2"/>
    <dgm:cxn modelId="{294E7F70-1794-415F-A18B-2ED216BDF7AE}" type="presParOf" srcId="{CEE0B0D5-4BCF-4802-980F-A3E38B0E375B}" destId="{0C151412-3D9E-4E3B-8563-37048C80343E}" srcOrd="5" destOrd="0" presId="urn:microsoft.com/office/officeart/2005/8/layout/lProcess2"/>
    <dgm:cxn modelId="{0080E4AD-E3FB-4CB9-A451-1682EBBB89CA}" type="presParOf" srcId="{CEE0B0D5-4BCF-4802-980F-A3E38B0E375B}" destId="{DF3787A9-0761-4F18-90F2-CBF42219A259}" srcOrd="6" destOrd="0" presId="urn:microsoft.com/office/officeart/2005/8/layout/lProcess2"/>
    <dgm:cxn modelId="{056F6BCF-213C-4E39-9369-CFEC7EB74808}" type="presParOf" srcId="{CEE0B0D5-4BCF-4802-980F-A3E38B0E375B}" destId="{CD953B73-7348-42F7-ABDD-C2E90E7CB4D0}" srcOrd="7" destOrd="0" presId="urn:microsoft.com/office/officeart/2005/8/layout/lProcess2"/>
    <dgm:cxn modelId="{B3A51C1E-3913-4C7E-8B02-D14F9FA30164}" type="presParOf" srcId="{CEE0B0D5-4BCF-4802-980F-A3E38B0E375B}" destId="{523B19FA-49B6-4242-858E-DF196B45A820}" srcOrd="8" destOrd="0" presId="urn:microsoft.com/office/officeart/2005/8/layout/lProcess2"/>
    <dgm:cxn modelId="{B0AF5A7A-B185-4914-8CAA-29B8B4AE2D3F}" type="presParOf" srcId="{CEE0B0D5-4BCF-4802-980F-A3E38B0E375B}" destId="{35A2C333-01C1-4542-866B-9D9511810374}" srcOrd="9" destOrd="0" presId="urn:microsoft.com/office/officeart/2005/8/layout/lProcess2"/>
    <dgm:cxn modelId="{6F2DE9F1-CC08-4326-82A8-C177AF20EDC7}" type="presParOf" srcId="{CEE0B0D5-4BCF-4802-980F-A3E38B0E375B}" destId="{D098F674-9EEA-4CDF-B90E-7CD2F522D981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B2F91A2-BF40-485E-BAF3-4EED8C77463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1249FE-804C-4C0D-9651-47AE095A4369}">
      <dgm:prSet phldrT="[Текст]"/>
      <dgm:spPr/>
      <dgm:t>
        <a:bodyPr/>
        <a:lstStyle/>
        <a:p>
          <a:r>
            <a:rPr lang="ru-RU" dirty="0" smtClean="0"/>
            <a:t>Плата за негативное воздействие на окружающую среду</a:t>
          </a:r>
          <a:endParaRPr lang="ru-RU" dirty="0"/>
        </a:p>
      </dgm:t>
    </dgm:pt>
    <dgm:pt modelId="{0ECAB183-E073-4CE0-9496-B008976711B1}" type="parTrans" cxnId="{5C35E6F3-3485-4500-9513-1BCD91079C12}">
      <dgm:prSet/>
      <dgm:spPr/>
      <dgm:t>
        <a:bodyPr/>
        <a:lstStyle/>
        <a:p>
          <a:endParaRPr lang="ru-RU"/>
        </a:p>
      </dgm:t>
    </dgm:pt>
    <dgm:pt modelId="{80C5AD1D-04BF-4C06-B2A5-ECF340285FE5}" type="sibTrans" cxnId="{5C35E6F3-3485-4500-9513-1BCD91079C12}">
      <dgm:prSet/>
      <dgm:spPr/>
      <dgm:t>
        <a:bodyPr/>
        <a:lstStyle/>
        <a:p>
          <a:endParaRPr lang="ru-RU"/>
        </a:p>
      </dgm:t>
    </dgm:pt>
    <dgm:pt modelId="{35CB8874-8108-49AE-8DC9-313846BD662E}">
      <dgm:prSet phldrT="[Текст]"/>
      <dgm:spPr/>
      <dgm:t>
        <a:bodyPr/>
        <a:lstStyle/>
        <a:p>
          <a:r>
            <a:rPr lang="ru-RU" dirty="0" smtClean="0"/>
            <a:t>Арендная плата за сдачу в пользование  земельных участков</a:t>
          </a:r>
          <a:endParaRPr lang="ru-RU" dirty="0"/>
        </a:p>
      </dgm:t>
    </dgm:pt>
    <dgm:pt modelId="{830C1B7F-B903-4CF2-984A-1DC9FB0B4BCF}" type="parTrans" cxnId="{C051F315-8072-4877-B538-57934B687DCA}">
      <dgm:prSet/>
      <dgm:spPr/>
      <dgm:t>
        <a:bodyPr/>
        <a:lstStyle/>
        <a:p>
          <a:endParaRPr lang="ru-RU"/>
        </a:p>
      </dgm:t>
    </dgm:pt>
    <dgm:pt modelId="{E6B0661C-C1DD-476D-953C-A987B06774F8}" type="sibTrans" cxnId="{C051F315-8072-4877-B538-57934B687DCA}">
      <dgm:prSet/>
      <dgm:spPr/>
      <dgm:t>
        <a:bodyPr/>
        <a:lstStyle/>
        <a:p>
          <a:endParaRPr lang="ru-RU"/>
        </a:p>
      </dgm:t>
    </dgm:pt>
    <dgm:pt modelId="{9AA7F723-5E03-4574-9A83-37C9BE531C5A}">
      <dgm:prSet phldrT="[Текст]"/>
      <dgm:spPr/>
      <dgm:t>
        <a:bodyPr/>
        <a:lstStyle/>
        <a:p>
          <a:r>
            <a:rPr lang="ru-RU" dirty="0" smtClean="0"/>
            <a:t>Реализация муниципального имущества и земельных участков</a:t>
          </a:r>
          <a:endParaRPr lang="ru-RU" dirty="0"/>
        </a:p>
      </dgm:t>
    </dgm:pt>
    <dgm:pt modelId="{D95D1DA6-46E5-4BC2-8934-4F5B723250B0}" type="parTrans" cxnId="{40F559F7-52B2-45DA-82C5-EFDBCA1BDDA1}">
      <dgm:prSet/>
      <dgm:spPr/>
      <dgm:t>
        <a:bodyPr/>
        <a:lstStyle/>
        <a:p>
          <a:endParaRPr lang="ru-RU"/>
        </a:p>
      </dgm:t>
    </dgm:pt>
    <dgm:pt modelId="{0AC49B06-FFD0-4CD9-8DF5-D7716B0D41E5}" type="sibTrans" cxnId="{40F559F7-52B2-45DA-82C5-EFDBCA1BDDA1}">
      <dgm:prSet/>
      <dgm:spPr/>
      <dgm:t>
        <a:bodyPr/>
        <a:lstStyle/>
        <a:p>
          <a:endParaRPr lang="ru-RU"/>
        </a:p>
      </dgm:t>
    </dgm:pt>
    <dgm:pt modelId="{0D1BFD63-8D6D-47BC-AB6D-027C69A7FF16}">
      <dgm:prSet phldrT="[Текст]"/>
      <dgm:spPr/>
      <dgm:t>
        <a:bodyPr/>
        <a:lstStyle/>
        <a:p>
          <a:r>
            <a:rPr lang="ru-RU" dirty="0" smtClean="0"/>
            <a:t>Штрафы, санкции, возмещение ущерба</a:t>
          </a:r>
          <a:endParaRPr lang="ru-RU" dirty="0"/>
        </a:p>
      </dgm:t>
    </dgm:pt>
    <dgm:pt modelId="{5711725E-DBF5-4754-AE3F-354F0E03D124}" type="parTrans" cxnId="{1A6B9EEF-1F9A-4850-B370-9D070CD664E0}">
      <dgm:prSet/>
      <dgm:spPr/>
      <dgm:t>
        <a:bodyPr/>
        <a:lstStyle/>
        <a:p>
          <a:endParaRPr lang="ru-RU"/>
        </a:p>
      </dgm:t>
    </dgm:pt>
    <dgm:pt modelId="{2B50CF6E-1596-4724-9452-10F0D334585B}" type="sibTrans" cxnId="{1A6B9EEF-1F9A-4850-B370-9D070CD664E0}">
      <dgm:prSet/>
      <dgm:spPr/>
      <dgm:t>
        <a:bodyPr/>
        <a:lstStyle/>
        <a:p>
          <a:endParaRPr lang="ru-RU"/>
        </a:p>
      </dgm:t>
    </dgm:pt>
    <dgm:pt modelId="{254603B6-7817-4F74-A290-9A41CC025D91}">
      <dgm:prSet/>
      <dgm:spPr/>
      <dgm:t>
        <a:bodyPr/>
        <a:lstStyle/>
        <a:p>
          <a:r>
            <a:rPr lang="ru-RU" dirty="0" smtClean="0"/>
            <a:t>Арендная плата за сдачу в пользование муниципального имущества </a:t>
          </a:r>
          <a:endParaRPr lang="ru-RU" dirty="0"/>
        </a:p>
      </dgm:t>
    </dgm:pt>
    <dgm:pt modelId="{EA30F812-F6C9-4694-8E57-D0A41B4B34AF}" type="parTrans" cxnId="{0720AD4F-FA7D-4F0C-A680-871A8D7EF9FA}">
      <dgm:prSet/>
      <dgm:spPr/>
      <dgm:t>
        <a:bodyPr/>
        <a:lstStyle/>
        <a:p>
          <a:endParaRPr lang="ru-RU"/>
        </a:p>
      </dgm:t>
    </dgm:pt>
    <dgm:pt modelId="{724C0EBB-5E8D-45A0-8F63-23AE62B1EDF7}" type="sibTrans" cxnId="{0720AD4F-FA7D-4F0C-A680-871A8D7EF9FA}">
      <dgm:prSet/>
      <dgm:spPr/>
      <dgm:t>
        <a:bodyPr/>
        <a:lstStyle/>
        <a:p>
          <a:endParaRPr lang="ru-RU"/>
        </a:p>
      </dgm:t>
    </dgm:pt>
    <dgm:pt modelId="{708588C4-AB28-46E1-9343-D4A89896FB06}">
      <dgm:prSet/>
      <dgm:spPr/>
      <dgm:t>
        <a:bodyPr/>
        <a:lstStyle/>
        <a:p>
          <a:endParaRPr lang="ru-RU" dirty="0"/>
        </a:p>
      </dgm:t>
    </dgm:pt>
    <dgm:pt modelId="{6AD67AB0-38CC-4F53-B47C-5C2ED3922067}" type="parTrans" cxnId="{A057E473-955D-4575-8EF4-E01DA44A8DC8}">
      <dgm:prSet/>
      <dgm:spPr/>
      <dgm:t>
        <a:bodyPr/>
        <a:lstStyle/>
        <a:p>
          <a:endParaRPr lang="ru-RU"/>
        </a:p>
      </dgm:t>
    </dgm:pt>
    <dgm:pt modelId="{03792D97-7BC2-4BE6-9F47-8CD1CC28EE19}" type="sibTrans" cxnId="{A057E473-955D-4575-8EF4-E01DA44A8DC8}">
      <dgm:prSet/>
      <dgm:spPr/>
      <dgm:t>
        <a:bodyPr/>
        <a:lstStyle/>
        <a:p>
          <a:endParaRPr lang="ru-RU"/>
        </a:p>
      </dgm:t>
    </dgm:pt>
    <dgm:pt modelId="{2219B709-818F-402E-8EBF-A7141EDFD783}">
      <dgm:prSet/>
      <dgm:spPr/>
      <dgm:t>
        <a:bodyPr/>
        <a:lstStyle/>
        <a:p>
          <a:r>
            <a:rPr lang="ru-RU" dirty="0" smtClean="0"/>
            <a:t>Доходы от оказания платных услуг (работ) и компенсация затрат государства</a:t>
          </a:r>
          <a:endParaRPr lang="ru-RU" dirty="0"/>
        </a:p>
      </dgm:t>
    </dgm:pt>
    <dgm:pt modelId="{9FE02E58-F29A-4D6C-9C34-DD40DFE5D22B}" type="parTrans" cxnId="{7023ACC2-8F7D-46E7-86D9-4D430A4B82F9}">
      <dgm:prSet/>
      <dgm:spPr/>
      <dgm:t>
        <a:bodyPr/>
        <a:lstStyle/>
        <a:p>
          <a:endParaRPr lang="ru-RU"/>
        </a:p>
      </dgm:t>
    </dgm:pt>
    <dgm:pt modelId="{1E923A85-AE0E-4B7A-A6B4-AF92EA97B5C8}" type="sibTrans" cxnId="{7023ACC2-8F7D-46E7-86D9-4D430A4B82F9}">
      <dgm:prSet/>
      <dgm:spPr/>
      <dgm:t>
        <a:bodyPr/>
        <a:lstStyle/>
        <a:p>
          <a:endParaRPr lang="ru-RU"/>
        </a:p>
      </dgm:t>
    </dgm:pt>
    <dgm:pt modelId="{225E4396-22F7-4472-81B1-0E17F439FAAC}" type="pres">
      <dgm:prSet presAssocID="{3B2F91A2-BF40-485E-BAF3-4EED8C7746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A95CE7-5AFB-4FA4-975C-264DD7D503E9}" type="pres">
      <dgm:prSet presAssocID="{E11249FE-804C-4C0D-9651-47AE095A4369}" presName="compNode" presStyleCnt="0"/>
      <dgm:spPr/>
    </dgm:pt>
    <dgm:pt modelId="{92668A0F-174B-4EEB-9816-8F908DC35E54}" type="pres">
      <dgm:prSet presAssocID="{E11249FE-804C-4C0D-9651-47AE095A4369}" presName="pictRect" presStyleLbl="node1" presStyleIdx="0" presStyleCnt="7" custScaleX="77510" custScaleY="51871" custLinFactNeighborX="3212" custLinFactNeighborY="51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8021D1-B28F-47AA-96E9-7042C8BA1671}" type="pres">
      <dgm:prSet presAssocID="{E11249FE-804C-4C0D-9651-47AE095A4369}" presName="textRect" presStyleLbl="revTx" presStyleIdx="0" presStyleCnt="7" custScaleX="77575" custScaleY="66267" custLinFactNeighborX="3244" custLinFactNeighborY="-37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15C22-16EE-42DE-A194-5EDD2BAE2B66}" type="pres">
      <dgm:prSet presAssocID="{80C5AD1D-04BF-4C06-B2A5-ECF340285F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8C4589-1DF5-4361-A0AC-1A322A1F1979}" type="pres">
      <dgm:prSet presAssocID="{35CB8874-8108-49AE-8DC9-313846BD662E}" presName="compNode" presStyleCnt="0"/>
      <dgm:spPr/>
    </dgm:pt>
    <dgm:pt modelId="{E94E619B-F9EC-4C40-A365-2F755DEF8688}" type="pres">
      <dgm:prSet presAssocID="{35CB8874-8108-49AE-8DC9-313846BD662E}" presName="pictRect" presStyleLbl="node1" presStyleIdx="1" presStyleCnt="7" custScaleX="83336" custScaleY="44860" custLinFactX="100000" custLinFactY="100000" custLinFactNeighborX="116620" custLinFactNeighborY="1338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57A8AA8-5CE6-4F1B-9166-FCE98F405258}" type="pres">
      <dgm:prSet presAssocID="{35CB8874-8108-49AE-8DC9-313846BD662E}" presName="textRect" presStyleLbl="revTx" presStyleIdx="1" presStyleCnt="7" custScaleX="100830" custScaleY="73617" custLinFactX="100000" custLinFactY="169864" custLinFactNeighborX="11906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CA9BA-253E-467A-849D-D228957CF333}" type="pres">
      <dgm:prSet presAssocID="{E6B0661C-C1DD-476D-953C-A987B06774F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77A87F8-BCF4-4829-B936-6CC8A987FC58}" type="pres">
      <dgm:prSet presAssocID="{254603B6-7817-4F74-A290-9A41CC025D91}" presName="compNode" presStyleCnt="0"/>
      <dgm:spPr/>
    </dgm:pt>
    <dgm:pt modelId="{68CFCC21-EDE6-4436-BC7F-BC5FD93BFDBE}" type="pres">
      <dgm:prSet presAssocID="{254603B6-7817-4F74-A290-9A41CC025D91}" presName="pictRect" presStyleLbl="node1" presStyleIdx="2" presStyleCnt="7" custScaleX="84822" custScaleY="42135" custLinFactX="8317" custLinFactY="44784" custLinFactNeighborX="100000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AE98A39-09D1-490D-8882-343F1A894445}" type="pres">
      <dgm:prSet presAssocID="{254603B6-7817-4F74-A290-9A41CC025D91}" presName="textRect" presStyleLbl="revTx" presStyleIdx="2" presStyleCnt="7" custScaleX="100554" custScaleY="69986" custLinFactX="14857" custLinFactY="100000" custLinFactNeighborX="100000" custLinFactNeighborY="105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114AA-73A0-4012-9745-37B8C6FF7320}" type="pres">
      <dgm:prSet presAssocID="{724C0EBB-5E8D-45A0-8F63-23AE62B1ED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44D7BF-29DF-4691-8358-0C9C5BF478C5}" type="pres">
      <dgm:prSet presAssocID="{9AA7F723-5E03-4574-9A83-37C9BE531C5A}" presName="compNode" presStyleCnt="0"/>
      <dgm:spPr/>
    </dgm:pt>
    <dgm:pt modelId="{1D7C5123-0420-45EA-8B8F-CA4EAEAB0D88}" type="pres">
      <dgm:prSet presAssocID="{9AA7F723-5E03-4574-9A83-37C9BE531C5A}" presName="pictRect" presStyleLbl="node1" presStyleIdx="3" presStyleCnt="7" custScaleX="89823" custScaleY="38561" custLinFactNeighborX="-3005" custLinFactNeighborY="-2195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FDC1B7C-2F5C-4E91-B954-048698B043F2}" type="pres">
      <dgm:prSet presAssocID="{9AA7F723-5E03-4574-9A83-37C9BE531C5A}" presName="textRect" presStyleLbl="revTx" presStyleIdx="3" presStyleCnt="7" custScaleY="54607" custLinFactY="-19176" custLinFactNeighborX="-12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3C4D8-2101-477A-857F-7658275EEEE2}" type="pres">
      <dgm:prSet presAssocID="{0AC49B06-FFD0-4CD9-8DF5-D7716B0D41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C714BA-0A4D-49D5-BB65-B4B05597915B}" type="pres">
      <dgm:prSet presAssocID="{708588C4-AB28-46E1-9343-D4A89896FB06}" presName="compNode" presStyleCnt="0"/>
      <dgm:spPr/>
    </dgm:pt>
    <dgm:pt modelId="{3360CF27-F4EF-4FC4-8E43-59FA28088D66}" type="pres">
      <dgm:prSet presAssocID="{708588C4-AB28-46E1-9343-D4A89896FB06}" presName="pictRect" presStyleLbl="node1" presStyleIdx="4" presStyleCnt="7" custAng="10800000" custFlipVert="1" custFlipHor="1" custScaleX="96767" custScaleY="117720" custLinFactNeighborX="93580" custLinFactNeighborY="-5406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C2DE83D-41BD-4286-925B-27D092113C81}" type="pres">
      <dgm:prSet presAssocID="{708588C4-AB28-46E1-9343-D4A89896FB06}" presName="textRect" presStyleLbl="revTx" presStyleIdx="4" presStyleCnt="7" custLinFactNeighborX="3316" custLinFactNeighborY="32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DF757-3FF1-4C3C-8B53-D8C3B8B806A9}" type="pres">
      <dgm:prSet presAssocID="{03792D97-7BC2-4BE6-9F47-8CD1CC28EE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C72FA23-B926-46AE-A733-D6F21E5CFDF4}" type="pres">
      <dgm:prSet presAssocID="{0D1BFD63-8D6D-47BC-AB6D-027C69A7FF16}" presName="compNode" presStyleCnt="0"/>
      <dgm:spPr/>
    </dgm:pt>
    <dgm:pt modelId="{2E112991-9DDE-43AC-9A63-B0D6D6A40A11}" type="pres">
      <dgm:prSet presAssocID="{0D1BFD63-8D6D-47BC-AB6D-027C69A7FF16}" presName="pictRect" presStyleLbl="node1" presStyleIdx="5" presStyleCnt="7" custScaleX="81448" custScaleY="60009" custLinFactNeighborX="-87113" custLinFactNeighborY="5847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42612F-814D-49FF-8E8D-A8906746D057}" type="pres">
      <dgm:prSet presAssocID="{0D1BFD63-8D6D-47BC-AB6D-027C69A7FF16}" presName="textRect" presStyleLbl="revTx" presStyleIdx="5" presStyleCnt="7" custScaleY="50232" custLinFactNeighborX="-98477" custLinFactNeighborY="64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9EB56-2605-45E8-8152-1630FF60B13D}" type="pres">
      <dgm:prSet presAssocID="{2B50CF6E-1596-4724-9452-10F0D33458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18EEB3-378D-4BF1-A6DA-9DFEE37C6C2A}" type="pres">
      <dgm:prSet presAssocID="{2219B709-818F-402E-8EBF-A7141EDFD783}" presName="compNode" presStyleCnt="0"/>
      <dgm:spPr/>
    </dgm:pt>
    <dgm:pt modelId="{2400D736-E339-4AC9-8F34-8327085392F1}" type="pres">
      <dgm:prSet presAssocID="{2219B709-818F-402E-8EBF-A7141EDFD783}" presName="pictRect" presStyleLbl="node1" presStyleIdx="6" presStyleCnt="7" custScaleX="82686" custScaleY="37147" custLinFactY="-2271" custLinFactNeighborX="41292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94886FEB-7372-47BD-A0B5-7E25689BB349}" type="pres">
      <dgm:prSet presAssocID="{2219B709-818F-402E-8EBF-A7141EDFD783}" presName="textRect" presStyleLbl="revTx" presStyleIdx="6" presStyleCnt="7" custScaleX="102328" custScaleY="73905" custLinFactY="-100000" custLinFactNeighborX="40963" custLinFactNeighborY="-157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20AD4F-FA7D-4F0C-A680-871A8D7EF9FA}" srcId="{3B2F91A2-BF40-485E-BAF3-4EED8C77463A}" destId="{254603B6-7817-4F74-A290-9A41CC025D91}" srcOrd="2" destOrd="0" parTransId="{EA30F812-F6C9-4694-8E57-D0A41B4B34AF}" sibTransId="{724C0EBB-5E8D-45A0-8F63-23AE62B1EDF7}"/>
    <dgm:cxn modelId="{B079C6FF-FF79-46AD-8E8A-901B0E1BF3A8}" type="presOf" srcId="{2B50CF6E-1596-4724-9452-10F0D334585B}" destId="{3D09EB56-2605-45E8-8152-1630FF60B13D}" srcOrd="0" destOrd="0" presId="urn:microsoft.com/office/officeart/2005/8/layout/pList1"/>
    <dgm:cxn modelId="{38682FB2-7EAC-4672-AB6F-35EDFFCEDAA2}" type="presOf" srcId="{35CB8874-8108-49AE-8DC9-313846BD662E}" destId="{657A8AA8-5CE6-4F1B-9166-FCE98F405258}" srcOrd="0" destOrd="0" presId="urn:microsoft.com/office/officeart/2005/8/layout/pList1"/>
    <dgm:cxn modelId="{9E818483-CC4A-47FF-BFA4-A96E57E94D37}" type="presOf" srcId="{E11249FE-804C-4C0D-9651-47AE095A4369}" destId="{548021D1-B28F-47AA-96E9-7042C8BA1671}" srcOrd="0" destOrd="0" presId="urn:microsoft.com/office/officeart/2005/8/layout/pList1"/>
    <dgm:cxn modelId="{B25E1B4A-7C17-4728-8217-DCFDB320EB62}" type="presOf" srcId="{3B2F91A2-BF40-485E-BAF3-4EED8C77463A}" destId="{225E4396-22F7-4472-81B1-0E17F439FAAC}" srcOrd="0" destOrd="0" presId="urn:microsoft.com/office/officeart/2005/8/layout/pList1"/>
    <dgm:cxn modelId="{7023ACC2-8F7D-46E7-86D9-4D430A4B82F9}" srcId="{3B2F91A2-BF40-485E-BAF3-4EED8C77463A}" destId="{2219B709-818F-402E-8EBF-A7141EDFD783}" srcOrd="6" destOrd="0" parTransId="{9FE02E58-F29A-4D6C-9C34-DD40DFE5D22B}" sibTransId="{1E923A85-AE0E-4B7A-A6B4-AF92EA97B5C8}"/>
    <dgm:cxn modelId="{40F559F7-52B2-45DA-82C5-EFDBCA1BDDA1}" srcId="{3B2F91A2-BF40-485E-BAF3-4EED8C77463A}" destId="{9AA7F723-5E03-4574-9A83-37C9BE531C5A}" srcOrd="3" destOrd="0" parTransId="{D95D1DA6-46E5-4BC2-8934-4F5B723250B0}" sibTransId="{0AC49B06-FFD0-4CD9-8DF5-D7716B0D41E5}"/>
    <dgm:cxn modelId="{38FC5532-8E20-45FF-95DF-A7CA86D1BEC8}" type="presOf" srcId="{0D1BFD63-8D6D-47BC-AB6D-027C69A7FF16}" destId="{1442612F-814D-49FF-8E8D-A8906746D057}" srcOrd="0" destOrd="0" presId="urn:microsoft.com/office/officeart/2005/8/layout/pList1"/>
    <dgm:cxn modelId="{7F96D8E4-798A-4023-A84D-9CBBF1CDB214}" type="presOf" srcId="{03792D97-7BC2-4BE6-9F47-8CD1CC28EE19}" destId="{EE1DF757-3FF1-4C3C-8B53-D8C3B8B806A9}" srcOrd="0" destOrd="0" presId="urn:microsoft.com/office/officeart/2005/8/layout/pList1"/>
    <dgm:cxn modelId="{33B7E9D1-AB44-4F6A-A838-0A45BF7EFA52}" type="presOf" srcId="{2219B709-818F-402E-8EBF-A7141EDFD783}" destId="{94886FEB-7372-47BD-A0B5-7E25689BB349}" srcOrd="0" destOrd="0" presId="urn:microsoft.com/office/officeart/2005/8/layout/pList1"/>
    <dgm:cxn modelId="{F8050E64-7A01-4AB8-B9B7-DF6F9DF14A71}" type="presOf" srcId="{80C5AD1D-04BF-4C06-B2A5-ECF340285FE5}" destId="{F9115C22-16EE-42DE-A194-5EDD2BAE2B66}" srcOrd="0" destOrd="0" presId="urn:microsoft.com/office/officeart/2005/8/layout/pList1"/>
    <dgm:cxn modelId="{1A6B9EEF-1F9A-4850-B370-9D070CD664E0}" srcId="{3B2F91A2-BF40-485E-BAF3-4EED8C77463A}" destId="{0D1BFD63-8D6D-47BC-AB6D-027C69A7FF16}" srcOrd="5" destOrd="0" parTransId="{5711725E-DBF5-4754-AE3F-354F0E03D124}" sibTransId="{2B50CF6E-1596-4724-9452-10F0D334585B}"/>
    <dgm:cxn modelId="{60835821-DB7C-4F33-A45C-332195C0D5CF}" type="presOf" srcId="{708588C4-AB28-46E1-9343-D4A89896FB06}" destId="{FC2DE83D-41BD-4286-925B-27D092113C81}" srcOrd="0" destOrd="0" presId="urn:microsoft.com/office/officeart/2005/8/layout/pList1"/>
    <dgm:cxn modelId="{0FA7EBA0-302A-49B0-B780-BC1BD8D2BB74}" type="presOf" srcId="{724C0EBB-5E8D-45A0-8F63-23AE62B1EDF7}" destId="{74E114AA-73A0-4012-9745-37B8C6FF7320}" srcOrd="0" destOrd="0" presId="urn:microsoft.com/office/officeart/2005/8/layout/pList1"/>
    <dgm:cxn modelId="{5D3F7170-113A-40FB-9691-012FFB60D761}" type="presOf" srcId="{254603B6-7817-4F74-A290-9A41CC025D91}" destId="{4AE98A39-09D1-490D-8882-343F1A894445}" srcOrd="0" destOrd="0" presId="urn:microsoft.com/office/officeart/2005/8/layout/pList1"/>
    <dgm:cxn modelId="{F2344C6B-5288-4287-9EAB-74B4956CCE4A}" type="presOf" srcId="{0AC49B06-FFD0-4CD9-8DF5-D7716B0D41E5}" destId="{6C33C4D8-2101-477A-857F-7658275EEEE2}" srcOrd="0" destOrd="0" presId="urn:microsoft.com/office/officeart/2005/8/layout/pList1"/>
    <dgm:cxn modelId="{C051F315-8072-4877-B538-57934B687DCA}" srcId="{3B2F91A2-BF40-485E-BAF3-4EED8C77463A}" destId="{35CB8874-8108-49AE-8DC9-313846BD662E}" srcOrd="1" destOrd="0" parTransId="{830C1B7F-B903-4CF2-984A-1DC9FB0B4BCF}" sibTransId="{E6B0661C-C1DD-476D-953C-A987B06774F8}"/>
    <dgm:cxn modelId="{7E715245-EC53-41B6-A112-50C4BD95E8B4}" type="presOf" srcId="{E6B0661C-C1DD-476D-953C-A987B06774F8}" destId="{857CA9BA-253E-467A-849D-D228957CF333}" srcOrd="0" destOrd="0" presId="urn:microsoft.com/office/officeart/2005/8/layout/pList1"/>
    <dgm:cxn modelId="{3993E622-FD9F-4417-A971-6702963551A5}" type="presOf" srcId="{9AA7F723-5E03-4574-9A83-37C9BE531C5A}" destId="{EFDC1B7C-2F5C-4E91-B954-048698B043F2}" srcOrd="0" destOrd="0" presId="urn:microsoft.com/office/officeart/2005/8/layout/pList1"/>
    <dgm:cxn modelId="{A057E473-955D-4575-8EF4-E01DA44A8DC8}" srcId="{3B2F91A2-BF40-485E-BAF3-4EED8C77463A}" destId="{708588C4-AB28-46E1-9343-D4A89896FB06}" srcOrd="4" destOrd="0" parTransId="{6AD67AB0-38CC-4F53-B47C-5C2ED3922067}" sibTransId="{03792D97-7BC2-4BE6-9F47-8CD1CC28EE19}"/>
    <dgm:cxn modelId="{5C35E6F3-3485-4500-9513-1BCD91079C12}" srcId="{3B2F91A2-BF40-485E-BAF3-4EED8C77463A}" destId="{E11249FE-804C-4C0D-9651-47AE095A4369}" srcOrd="0" destOrd="0" parTransId="{0ECAB183-E073-4CE0-9496-B008976711B1}" sibTransId="{80C5AD1D-04BF-4C06-B2A5-ECF340285FE5}"/>
    <dgm:cxn modelId="{7BEF9A01-C609-4B4A-B11B-B8C5B21A4957}" type="presParOf" srcId="{225E4396-22F7-4472-81B1-0E17F439FAAC}" destId="{FEA95CE7-5AFB-4FA4-975C-264DD7D503E9}" srcOrd="0" destOrd="0" presId="urn:microsoft.com/office/officeart/2005/8/layout/pList1"/>
    <dgm:cxn modelId="{FF127F3D-FF02-4DBE-A286-CF78CF93BCA6}" type="presParOf" srcId="{FEA95CE7-5AFB-4FA4-975C-264DD7D503E9}" destId="{92668A0F-174B-4EEB-9816-8F908DC35E54}" srcOrd="0" destOrd="0" presId="urn:microsoft.com/office/officeart/2005/8/layout/pList1"/>
    <dgm:cxn modelId="{5BCAC4BE-9521-4CB6-BAFA-50DA5D8F2D0F}" type="presParOf" srcId="{FEA95CE7-5AFB-4FA4-975C-264DD7D503E9}" destId="{548021D1-B28F-47AA-96E9-7042C8BA1671}" srcOrd="1" destOrd="0" presId="urn:microsoft.com/office/officeart/2005/8/layout/pList1"/>
    <dgm:cxn modelId="{FEB70EF8-EE66-498F-A456-9BA83A04D343}" type="presParOf" srcId="{225E4396-22F7-4472-81B1-0E17F439FAAC}" destId="{F9115C22-16EE-42DE-A194-5EDD2BAE2B66}" srcOrd="1" destOrd="0" presId="urn:microsoft.com/office/officeart/2005/8/layout/pList1"/>
    <dgm:cxn modelId="{B770911C-EDDD-4BE8-9068-A8C2BBF2CADC}" type="presParOf" srcId="{225E4396-22F7-4472-81B1-0E17F439FAAC}" destId="{348C4589-1DF5-4361-A0AC-1A322A1F1979}" srcOrd="2" destOrd="0" presId="urn:microsoft.com/office/officeart/2005/8/layout/pList1"/>
    <dgm:cxn modelId="{11E23A48-B2D0-462D-8713-1C98F831A53B}" type="presParOf" srcId="{348C4589-1DF5-4361-A0AC-1A322A1F1979}" destId="{E94E619B-F9EC-4C40-A365-2F755DEF8688}" srcOrd="0" destOrd="0" presId="urn:microsoft.com/office/officeart/2005/8/layout/pList1"/>
    <dgm:cxn modelId="{E6AF00A5-AA79-4662-BE3F-72BAE873C4A5}" type="presParOf" srcId="{348C4589-1DF5-4361-A0AC-1A322A1F1979}" destId="{657A8AA8-5CE6-4F1B-9166-FCE98F405258}" srcOrd="1" destOrd="0" presId="urn:microsoft.com/office/officeart/2005/8/layout/pList1"/>
    <dgm:cxn modelId="{F52A8B06-5FB1-4016-8A6E-B00191FB0CC9}" type="presParOf" srcId="{225E4396-22F7-4472-81B1-0E17F439FAAC}" destId="{857CA9BA-253E-467A-849D-D228957CF333}" srcOrd="3" destOrd="0" presId="urn:microsoft.com/office/officeart/2005/8/layout/pList1"/>
    <dgm:cxn modelId="{03100718-7371-4116-8812-8C6A0184F832}" type="presParOf" srcId="{225E4396-22F7-4472-81B1-0E17F439FAAC}" destId="{C77A87F8-BCF4-4829-B936-6CC8A987FC58}" srcOrd="4" destOrd="0" presId="urn:microsoft.com/office/officeart/2005/8/layout/pList1"/>
    <dgm:cxn modelId="{14C6DB27-BC5F-4D54-98B9-0EC1C2A37E82}" type="presParOf" srcId="{C77A87F8-BCF4-4829-B936-6CC8A987FC58}" destId="{68CFCC21-EDE6-4436-BC7F-BC5FD93BFDBE}" srcOrd="0" destOrd="0" presId="urn:microsoft.com/office/officeart/2005/8/layout/pList1"/>
    <dgm:cxn modelId="{357167E0-28C6-4AC9-B0F9-02D77F48C50D}" type="presParOf" srcId="{C77A87F8-BCF4-4829-B936-6CC8A987FC58}" destId="{4AE98A39-09D1-490D-8882-343F1A894445}" srcOrd="1" destOrd="0" presId="urn:microsoft.com/office/officeart/2005/8/layout/pList1"/>
    <dgm:cxn modelId="{C2ACFC91-000E-4CF0-BC96-EC442004D4F0}" type="presParOf" srcId="{225E4396-22F7-4472-81B1-0E17F439FAAC}" destId="{74E114AA-73A0-4012-9745-37B8C6FF7320}" srcOrd="5" destOrd="0" presId="urn:microsoft.com/office/officeart/2005/8/layout/pList1"/>
    <dgm:cxn modelId="{50077F64-47C7-41A7-B1A8-4322F537872C}" type="presParOf" srcId="{225E4396-22F7-4472-81B1-0E17F439FAAC}" destId="{D644D7BF-29DF-4691-8358-0C9C5BF478C5}" srcOrd="6" destOrd="0" presId="urn:microsoft.com/office/officeart/2005/8/layout/pList1"/>
    <dgm:cxn modelId="{378538BD-FCC2-43AB-8A99-49428F1119A2}" type="presParOf" srcId="{D644D7BF-29DF-4691-8358-0C9C5BF478C5}" destId="{1D7C5123-0420-45EA-8B8F-CA4EAEAB0D88}" srcOrd="0" destOrd="0" presId="urn:microsoft.com/office/officeart/2005/8/layout/pList1"/>
    <dgm:cxn modelId="{75CD0D47-0BB8-4085-B925-0A9366A13DE0}" type="presParOf" srcId="{D644D7BF-29DF-4691-8358-0C9C5BF478C5}" destId="{EFDC1B7C-2F5C-4E91-B954-048698B043F2}" srcOrd="1" destOrd="0" presId="urn:microsoft.com/office/officeart/2005/8/layout/pList1"/>
    <dgm:cxn modelId="{B83A6C4D-9961-4C12-A026-3F1648FFBCB0}" type="presParOf" srcId="{225E4396-22F7-4472-81B1-0E17F439FAAC}" destId="{6C33C4D8-2101-477A-857F-7658275EEEE2}" srcOrd="7" destOrd="0" presId="urn:microsoft.com/office/officeart/2005/8/layout/pList1"/>
    <dgm:cxn modelId="{782ADF25-A3EB-4667-8E61-8DD70A50B1AA}" type="presParOf" srcId="{225E4396-22F7-4472-81B1-0E17F439FAAC}" destId="{8EC714BA-0A4D-49D5-BB65-B4B05597915B}" srcOrd="8" destOrd="0" presId="urn:microsoft.com/office/officeart/2005/8/layout/pList1"/>
    <dgm:cxn modelId="{8900CE0C-1EBD-4D74-98E4-73BFE8FC94E7}" type="presParOf" srcId="{8EC714BA-0A4D-49D5-BB65-B4B05597915B}" destId="{3360CF27-F4EF-4FC4-8E43-59FA28088D66}" srcOrd="0" destOrd="0" presId="urn:microsoft.com/office/officeart/2005/8/layout/pList1"/>
    <dgm:cxn modelId="{9D6751E7-FBB3-4F01-AC8C-FE14601A499E}" type="presParOf" srcId="{8EC714BA-0A4D-49D5-BB65-B4B05597915B}" destId="{FC2DE83D-41BD-4286-925B-27D092113C81}" srcOrd="1" destOrd="0" presId="urn:microsoft.com/office/officeart/2005/8/layout/pList1"/>
    <dgm:cxn modelId="{99B14652-76B2-4684-858D-A4F51C1B6065}" type="presParOf" srcId="{225E4396-22F7-4472-81B1-0E17F439FAAC}" destId="{EE1DF757-3FF1-4C3C-8B53-D8C3B8B806A9}" srcOrd="9" destOrd="0" presId="urn:microsoft.com/office/officeart/2005/8/layout/pList1"/>
    <dgm:cxn modelId="{E3AB9296-738E-4B62-8916-1EB367D58E5B}" type="presParOf" srcId="{225E4396-22F7-4472-81B1-0E17F439FAAC}" destId="{CC72FA23-B926-46AE-A733-D6F21E5CFDF4}" srcOrd="10" destOrd="0" presId="urn:microsoft.com/office/officeart/2005/8/layout/pList1"/>
    <dgm:cxn modelId="{1298A69B-06FE-41BF-959E-1D248CA9BF2C}" type="presParOf" srcId="{CC72FA23-B926-46AE-A733-D6F21E5CFDF4}" destId="{2E112991-9DDE-43AC-9A63-B0D6D6A40A11}" srcOrd="0" destOrd="0" presId="urn:microsoft.com/office/officeart/2005/8/layout/pList1"/>
    <dgm:cxn modelId="{393BE528-5DB5-45BE-98D7-3C9D4795BBDB}" type="presParOf" srcId="{CC72FA23-B926-46AE-A733-D6F21E5CFDF4}" destId="{1442612F-814D-49FF-8E8D-A8906746D057}" srcOrd="1" destOrd="0" presId="urn:microsoft.com/office/officeart/2005/8/layout/pList1"/>
    <dgm:cxn modelId="{0F51E80D-1C36-4AC5-A7A8-3E35C31D7FFA}" type="presParOf" srcId="{225E4396-22F7-4472-81B1-0E17F439FAAC}" destId="{3D09EB56-2605-45E8-8152-1630FF60B13D}" srcOrd="11" destOrd="0" presId="urn:microsoft.com/office/officeart/2005/8/layout/pList1"/>
    <dgm:cxn modelId="{AEE1697C-6725-4182-9219-5C2A9DFEDCC9}" type="presParOf" srcId="{225E4396-22F7-4472-81B1-0E17F439FAAC}" destId="{0F18EEB3-378D-4BF1-A6DA-9DFEE37C6C2A}" srcOrd="12" destOrd="0" presId="urn:microsoft.com/office/officeart/2005/8/layout/pList1"/>
    <dgm:cxn modelId="{5390AD79-6372-4559-9A65-A4406324D5B3}" type="presParOf" srcId="{0F18EEB3-378D-4BF1-A6DA-9DFEE37C6C2A}" destId="{2400D736-E339-4AC9-8F34-8327085392F1}" srcOrd="0" destOrd="0" presId="urn:microsoft.com/office/officeart/2005/8/layout/pList1"/>
    <dgm:cxn modelId="{1A031E23-AFBE-4894-AE63-EE52C5E1A369}" type="presParOf" srcId="{0F18EEB3-378D-4BF1-A6DA-9DFEE37C6C2A}" destId="{94886FEB-7372-47BD-A0B5-7E25689BB34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B4B5DE8-3878-4891-B5DF-A103C86EAD01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73FBC-8E4E-48FC-B68E-0337677CE08B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7ED8D0A-F1C3-4328-9BCD-173FC255813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AB960C-C6E1-4593-ACB1-AE8B91B7795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100" dirty="0" smtClean="0"/>
            <a:t>ДОТАЦИИ</a:t>
          </a:r>
          <a:endParaRPr lang="ru-RU" sz="1100" dirty="0"/>
        </a:p>
      </dgm:t>
    </dgm:pt>
    <dgm:pt modelId="{AA89A949-6AAA-4DA8-99C5-73185E8D73CD}" type="parTrans" cxnId="{9FBEB085-3C51-46AF-88B1-45FD28357B7A}">
      <dgm:prSet/>
      <dgm:spPr/>
      <dgm:t>
        <a:bodyPr/>
        <a:lstStyle/>
        <a:p>
          <a:endParaRPr lang="ru-RU" dirty="0"/>
        </a:p>
      </dgm:t>
    </dgm:pt>
    <dgm:pt modelId="{22F2CC8B-73D2-462B-9FF5-1BB7D3E3322B}" type="sibTrans" cxnId="{9FBEB085-3C51-46AF-88B1-45FD28357B7A}">
      <dgm:prSet/>
      <dgm:spPr/>
      <dgm:t>
        <a:bodyPr/>
        <a:lstStyle/>
        <a:p>
          <a:endParaRPr lang="ru-RU"/>
        </a:p>
      </dgm:t>
    </dgm:pt>
    <dgm:pt modelId="{E17177F2-C7F5-4626-91E8-82E03E16930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СУБСИДИИ</a:t>
          </a:r>
          <a:endParaRPr lang="ru-RU" sz="1100" dirty="0">
            <a:solidFill>
              <a:schemeClr val="tx1"/>
            </a:solidFill>
          </a:endParaRPr>
        </a:p>
      </dgm:t>
    </dgm:pt>
    <dgm:pt modelId="{FFFF1AAC-C0E7-4165-B3E8-7DE208BE1970}" type="parTrans" cxnId="{30F5B55B-12E2-4D5C-A75B-7D7A1186FD3A}">
      <dgm:prSet/>
      <dgm:spPr/>
      <dgm:t>
        <a:bodyPr/>
        <a:lstStyle/>
        <a:p>
          <a:endParaRPr lang="ru-RU" dirty="0"/>
        </a:p>
      </dgm:t>
    </dgm:pt>
    <dgm:pt modelId="{D2495BAE-509C-429E-A3EE-DDDB10BDB80D}" type="sibTrans" cxnId="{30F5B55B-12E2-4D5C-A75B-7D7A1186FD3A}">
      <dgm:prSet/>
      <dgm:spPr/>
      <dgm:t>
        <a:bodyPr/>
        <a:lstStyle/>
        <a:p>
          <a:endParaRPr lang="ru-RU"/>
        </a:p>
      </dgm:t>
    </dgm:pt>
    <dgm:pt modelId="{6D9A872B-3E44-4371-B4B7-A849264C5F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dirty="0" smtClean="0"/>
            <a:t>поступления от физ. и юр. лиц</a:t>
          </a:r>
          <a:endParaRPr lang="ru-RU" sz="1100" dirty="0"/>
        </a:p>
      </dgm:t>
    </dgm:pt>
    <dgm:pt modelId="{A4D22D8E-E32D-4518-940D-A96CBB77414E}" type="parTrans" cxnId="{A69BE8A2-9A3B-4864-9144-90E2F6A48157}">
      <dgm:prSet/>
      <dgm:spPr/>
      <dgm:t>
        <a:bodyPr/>
        <a:lstStyle/>
        <a:p>
          <a:endParaRPr lang="ru-RU" dirty="0"/>
        </a:p>
      </dgm:t>
    </dgm:pt>
    <dgm:pt modelId="{37E33B14-05DD-4261-801E-CA794427F741}" type="sibTrans" cxnId="{A69BE8A2-9A3B-4864-9144-90E2F6A48157}">
      <dgm:prSet/>
      <dgm:spPr/>
      <dgm:t>
        <a:bodyPr/>
        <a:lstStyle/>
        <a:p>
          <a:endParaRPr lang="ru-RU"/>
        </a:p>
      </dgm:t>
    </dgm:pt>
    <dgm:pt modelId="{02D15394-0E6B-482B-8075-64868ECB92BA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СУБВЕНЦИИ</a:t>
          </a:r>
          <a:endParaRPr lang="ru-RU" sz="1100" dirty="0">
            <a:solidFill>
              <a:schemeClr val="tx1"/>
            </a:solidFill>
          </a:endParaRPr>
        </a:p>
      </dgm:t>
    </dgm:pt>
    <dgm:pt modelId="{F96655EC-3D30-4CF0-963E-CDFE4D0B6623}" type="sibTrans" cxnId="{4A6CA4FA-73CF-4163-9FC5-14C3E3776209}">
      <dgm:prSet/>
      <dgm:spPr/>
      <dgm:t>
        <a:bodyPr/>
        <a:lstStyle/>
        <a:p>
          <a:endParaRPr lang="ru-RU"/>
        </a:p>
      </dgm:t>
    </dgm:pt>
    <dgm:pt modelId="{3F6CC4A9-F761-4A43-A085-BCB5BA9D7638}" type="parTrans" cxnId="{4A6CA4FA-73CF-4163-9FC5-14C3E3776209}">
      <dgm:prSet/>
      <dgm:spPr/>
      <dgm:t>
        <a:bodyPr/>
        <a:lstStyle/>
        <a:p>
          <a:endParaRPr lang="ru-RU" dirty="0"/>
        </a:p>
      </dgm:t>
    </dgm:pt>
    <dgm:pt modelId="{AC41D854-1C2C-4184-B09B-832BF1C95BB4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ИНЫЕ МЕЖБЮДЖЕТНЫЕ ТРАНСФЕРТЫ</a:t>
          </a:r>
          <a:endParaRPr lang="ru-RU" dirty="0"/>
        </a:p>
      </dgm:t>
    </dgm:pt>
    <dgm:pt modelId="{4A717A5B-E0B2-476D-A673-CB4F01CB4676}" type="parTrans" cxnId="{72078E17-81FE-40E7-812F-1CC00470649B}">
      <dgm:prSet/>
      <dgm:spPr/>
      <dgm:t>
        <a:bodyPr/>
        <a:lstStyle/>
        <a:p>
          <a:endParaRPr lang="ru-RU"/>
        </a:p>
      </dgm:t>
    </dgm:pt>
    <dgm:pt modelId="{A6C6FD4B-560E-434A-8B54-5271FD88D7BF}" type="sibTrans" cxnId="{72078E17-81FE-40E7-812F-1CC00470649B}">
      <dgm:prSet/>
      <dgm:spPr/>
      <dgm:t>
        <a:bodyPr/>
        <a:lstStyle/>
        <a:p>
          <a:endParaRPr lang="ru-RU"/>
        </a:p>
      </dgm:t>
    </dgm:pt>
    <dgm:pt modelId="{0B0C2BC2-BF09-4CD5-9525-917B86FB075D}" type="pres">
      <dgm:prSet presAssocID="{D7ED8D0A-F1C3-4328-9BCD-173FC255813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C38F6C-6DC9-4208-A49D-579A18863E0D}" type="pres">
      <dgm:prSet presAssocID="{D7ED8D0A-F1C3-4328-9BCD-173FC2558131}" presName="cycle" presStyleCnt="0"/>
      <dgm:spPr/>
    </dgm:pt>
    <dgm:pt modelId="{A82E5620-6638-4959-968B-9BC1A7D6E205}" type="pres">
      <dgm:prSet presAssocID="{D7ED8D0A-F1C3-4328-9BCD-173FC2558131}" presName="centerShape" presStyleCnt="0"/>
      <dgm:spPr/>
    </dgm:pt>
    <dgm:pt modelId="{A2AE2B72-3FF4-4995-AA00-6D7F6712B556}" type="pres">
      <dgm:prSet presAssocID="{D7ED8D0A-F1C3-4328-9BCD-173FC2558131}" presName="connSite" presStyleLbl="node1" presStyleIdx="0" presStyleCnt="6"/>
      <dgm:spPr/>
    </dgm:pt>
    <dgm:pt modelId="{BBFA2B9F-7B67-4AD5-B898-1AFDEA17119E}" type="pres">
      <dgm:prSet presAssocID="{D7ED8D0A-F1C3-4328-9BCD-173FC2558131}" presName="visible" presStyleLbl="node1" presStyleIdx="0" presStyleCnt="6" custLinFactNeighborX="-7125" custLinFactNeighborY="-63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6F7B58-8CE9-48A5-83B8-249C27342BEE}" type="pres">
      <dgm:prSet presAssocID="{AA89A949-6AAA-4DA8-99C5-73185E8D73CD}" presName="Name25" presStyleLbl="parChTrans1D1" presStyleIdx="0" presStyleCnt="5"/>
      <dgm:spPr/>
      <dgm:t>
        <a:bodyPr/>
        <a:lstStyle/>
        <a:p>
          <a:endParaRPr lang="ru-RU"/>
        </a:p>
      </dgm:t>
    </dgm:pt>
    <dgm:pt modelId="{176361D8-DCF1-4DFF-93B9-B175C856779A}" type="pres">
      <dgm:prSet presAssocID="{54AB960C-C6E1-4593-ACB1-AE8B91B77950}" presName="node" presStyleCnt="0"/>
      <dgm:spPr/>
    </dgm:pt>
    <dgm:pt modelId="{36865A70-CE85-4FC3-AB14-D19094BA330D}" type="pres">
      <dgm:prSet presAssocID="{54AB960C-C6E1-4593-ACB1-AE8B91B77950}" presName="parentNode" presStyleLbl="node1" presStyleIdx="1" presStyleCnt="6" custAng="0" custScaleX="126855" custScaleY="133693" custLinFactNeighborX="-30583" custLinFactNeighborY="63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C7F63-9B28-4F7D-B62A-B37565539AB3}" type="pres">
      <dgm:prSet presAssocID="{54AB960C-C6E1-4593-ACB1-AE8B91B7795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04D40-BCEA-4F4B-B4FD-0D48E364B5F0}" type="pres">
      <dgm:prSet presAssocID="{FFFF1AAC-C0E7-4165-B3E8-7DE208BE1970}" presName="Name25" presStyleLbl="parChTrans1D1" presStyleIdx="1" presStyleCnt="5"/>
      <dgm:spPr/>
      <dgm:t>
        <a:bodyPr/>
        <a:lstStyle/>
        <a:p>
          <a:endParaRPr lang="ru-RU"/>
        </a:p>
      </dgm:t>
    </dgm:pt>
    <dgm:pt modelId="{77F16813-C46F-4E00-8505-2627FAEE3237}" type="pres">
      <dgm:prSet presAssocID="{E17177F2-C7F5-4626-91E8-82E03E169306}" presName="node" presStyleCnt="0"/>
      <dgm:spPr/>
    </dgm:pt>
    <dgm:pt modelId="{3E8BA2EF-A9C2-4FF5-99B6-46DCF01892DA}" type="pres">
      <dgm:prSet presAssocID="{E17177F2-C7F5-4626-91E8-82E03E169306}" presName="parentNode" presStyleLbl="node1" presStyleIdx="2" presStyleCnt="6" custScaleX="154959" custScaleY="144994" custLinFactNeighborX="99859" custLinFactNeighborY="-333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644B7-28B6-485C-8256-9DA1261F47C1}" type="pres">
      <dgm:prSet presAssocID="{E17177F2-C7F5-4626-91E8-82E03E169306}" presName="childNode" presStyleLbl="revTx" presStyleIdx="0" presStyleCnt="0">
        <dgm:presLayoutVars>
          <dgm:bulletEnabled val="1"/>
        </dgm:presLayoutVars>
      </dgm:prSet>
      <dgm:spPr/>
    </dgm:pt>
    <dgm:pt modelId="{2BE7DD4F-77F9-41DD-B127-E2FD9A67C9C5}" type="pres">
      <dgm:prSet presAssocID="{A4D22D8E-E32D-4518-940D-A96CBB77414E}" presName="Name25" presStyleLbl="parChTrans1D1" presStyleIdx="2" presStyleCnt="5"/>
      <dgm:spPr/>
      <dgm:t>
        <a:bodyPr/>
        <a:lstStyle/>
        <a:p>
          <a:endParaRPr lang="ru-RU"/>
        </a:p>
      </dgm:t>
    </dgm:pt>
    <dgm:pt modelId="{1BC02FD2-2554-49DE-B8EB-3F3B98C25DDC}" type="pres">
      <dgm:prSet presAssocID="{6D9A872B-3E44-4371-B4B7-A849264C5FAE}" presName="node" presStyleCnt="0"/>
      <dgm:spPr/>
    </dgm:pt>
    <dgm:pt modelId="{D28F2853-6143-4891-B49B-D49D0A3BA5DB}" type="pres">
      <dgm:prSet presAssocID="{6D9A872B-3E44-4371-B4B7-A849264C5FAE}" presName="parentNode" presStyleLbl="node1" presStyleIdx="3" presStyleCnt="6" custScaleX="148178" custScaleY="141363" custLinFactY="80750" custLinFactNeighborX="3389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D8C86-CFCE-4D1B-B68D-DEE394F9B1A5}" type="pres">
      <dgm:prSet presAssocID="{6D9A872B-3E44-4371-B4B7-A849264C5FA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64EE6-8D05-4243-9787-C5965B705D5B}" type="pres">
      <dgm:prSet presAssocID="{3F6CC4A9-F761-4A43-A085-BCB5BA9D7638}" presName="Name25" presStyleLbl="parChTrans1D1" presStyleIdx="3" presStyleCnt="5"/>
      <dgm:spPr/>
      <dgm:t>
        <a:bodyPr/>
        <a:lstStyle/>
        <a:p>
          <a:endParaRPr lang="ru-RU"/>
        </a:p>
      </dgm:t>
    </dgm:pt>
    <dgm:pt modelId="{C68F5528-F5F3-4282-8CE0-D6825782A2BA}" type="pres">
      <dgm:prSet presAssocID="{02D15394-0E6B-482B-8075-64868ECB92BA}" presName="node" presStyleCnt="0"/>
      <dgm:spPr/>
    </dgm:pt>
    <dgm:pt modelId="{0E1BD436-050F-411E-90E7-834914D4EF23}" type="pres">
      <dgm:prSet presAssocID="{02D15394-0E6B-482B-8075-64868ECB92BA}" presName="parentNode" presStyleLbl="node1" presStyleIdx="4" presStyleCnt="6" custScaleX="137116" custScaleY="144212" custLinFactX="39264" custLinFactY="-17794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D2525-540E-4508-95F3-40BF23DF37CE}" type="pres">
      <dgm:prSet presAssocID="{02D15394-0E6B-482B-8075-64868ECB92B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71529-B6A9-458A-B836-323A00810112}" type="pres">
      <dgm:prSet presAssocID="{4A717A5B-E0B2-476D-A673-CB4F01CB4676}" presName="Name25" presStyleLbl="parChTrans1D1" presStyleIdx="4" presStyleCnt="5"/>
      <dgm:spPr/>
    </dgm:pt>
    <dgm:pt modelId="{8B8C6A85-64C6-41BB-AA54-A757408F72AD}" type="pres">
      <dgm:prSet presAssocID="{AC41D854-1C2C-4184-B09B-832BF1C95BB4}" presName="node" presStyleCnt="0"/>
      <dgm:spPr/>
    </dgm:pt>
    <dgm:pt modelId="{A9385360-6CC7-4124-B57C-B6AA5EF7B631}" type="pres">
      <dgm:prSet presAssocID="{AC41D854-1C2C-4184-B09B-832BF1C95BB4}" presName="parentNode" presStyleLbl="node1" presStyleIdx="5" presStyleCnt="6" custScaleX="148178" custScaleY="141363" custLinFactX="-24201" custLinFactNeighborX="-100000" custLinFactNeighborY="-70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2FDCC-66FD-427D-92D7-F513C6FD73C0}" type="pres">
      <dgm:prSet presAssocID="{AC41D854-1C2C-4184-B09B-832BF1C95BB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A48FD6B-7633-420E-84F2-F3BDC9F3260B}" type="presOf" srcId="{54AB960C-C6E1-4593-ACB1-AE8B91B77950}" destId="{36865A70-CE85-4FC3-AB14-D19094BA330D}" srcOrd="0" destOrd="0" presId="urn:microsoft.com/office/officeart/2005/8/layout/radial2"/>
    <dgm:cxn modelId="{24B9A7AA-BDA6-459E-AD14-C3342FAD8EBB}" type="presOf" srcId="{AA89A949-6AAA-4DA8-99C5-73185E8D73CD}" destId="{D36F7B58-8CE9-48A5-83B8-249C27342BEE}" srcOrd="0" destOrd="0" presId="urn:microsoft.com/office/officeart/2005/8/layout/radial2"/>
    <dgm:cxn modelId="{9932EA3D-2918-47AF-BCD9-DA8A1191AEA2}" type="presOf" srcId="{6D9A872B-3E44-4371-B4B7-A849264C5FAE}" destId="{D28F2853-6143-4891-B49B-D49D0A3BA5DB}" srcOrd="0" destOrd="0" presId="urn:microsoft.com/office/officeart/2005/8/layout/radial2"/>
    <dgm:cxn modelId="{A69BE8A2-9A3B-4864-9144-90E2F6A48157}" srcId="{D7ED8D0A-F1C3-4328-9BCD-173FC2558131}" destId="{6D9A872B-3E44-4371-B4B7-A849264C5FAE}" srcOrd="2" destOrd="0" parTransId="{A4D22D8E-E32D-4518-940D-A96CBB77414E}" sibTransId="{37E33B14-05DD-4261-801E-CA794427F741}"/>
    <dgm:cxn modelId="{FF5C912D-8842-4ADE-B071-D449A540E1C3}" type="presOf" srcId="{4A717A5B-E0B2-476D-A673-CB4F01CB4676}" destId="{E6E71529-B6A9-458A-B836-323A00810112}" srcOrd="0" destOrd="0" presId="urn:microsoft.com/office/officeart/2005/8/layout/radial2"/>
    <dgm:cxn modelId="{4A6CA4FA-73CF-4163-9FC5-14C3E3776209}" srcId="{D7ED8D0A-F1C3-4328-9BCD-173FC2558131}" destId="{02D15394-0E6B-482B-8075-64868ECB92BA}" srcOrd="3" destOrd="0" parTransId="{3F6CC4A9-F761-4A43-A085-BCB5BA9D7638}" sibTransId="{F96655EC-3D30-4CF0-963E-CDFE4D0B6623}"/>
    <dgm:cxn modelId="{0A8026F7-CB4F-4FA6-AEA5-501C118EB669}" type="presOf" srcId="{E17177F2-C7F5-4626-91E8-82E03E169306}" destId="{3E8BA2EF-A9C2-4FF5-99B6-46DCF01892DA}" srcOrd="0" destOrd="0" presId="urn:microsoft.com/office/officeart/2005/8/layout/radial2"/>
    <dgm:cxn modelId="{F08FA91F-ABC5-4FDD-9635-59A6613EA308}" type="presOf" srcId="{AC41D854-1C2C-4184-B09B-832BF1C95BB4}" destId="{A9385360-6CC7-4124-B57C-B6AA5EF7B631}" srcOrd="0" destOrd="0" presId="urn:microsoft.com/office/officeart/2005/8/layout/radial2"/>
    <dgm:cxn modelId="{9FBEB085-3C51-46AF-88B1-45FD28357B7A}" srcId="{D7ED8D0A-F1C3-4328-9BCD-173FC2558131}" destId="{54AB960C-C6E1-4593-ACB1-AE8B91B77950}" srcOrd="0" destOrd="0" parTransId="{AA89A949-6AAA-4DA8-99C5-73185E8D73CD}" sibTransId="{22F2CC8B-73D2-462B-9FF5-1BB7D3E3322B}"/>
    <dgm:cxn modelId="{30F5B55B-12E2-4D5C-A75B-7D7A1186FD3A}" srcId="{D7ED8D0A-F1C3-4328-9BCD-173FC2558131}" destId="{E17177F2-C7F5-4626-91E8-82E03E169306}" srcOrd="1" destOrd="0" parTransId="{FFFF1AAC-C0E7-4165-B3E8-7DE208BE1970}" sibTransId="{D2495BAE-509C-429E-A3EE-DDDB10BDB80D}"/>
    <dgm:cxn modelId="{B1092EB9-C468-45C4-A15F-AA1C9C28730A}" type="presOf" srcId="{3F6CC4A9-F761-4A43-A085-BCB5BA9D7638}" destId="{C2164EE6-8D05-4243-9787-C5965B705D5B}" srcOrd="0" destOrd="0" presId="urn:microsoft.com/office/officeart/2005/8/layout/radial2"/>
    <dgm:cxn modelId="{72078E17-81FE-40E7-812F-1CC00470649B}" srcId="{D7ED8D0A-F1C3-4328-9BCD-173FC2558131}" destId="{AC41D854-1C2C-4184-B09B-832BF1C95BB4}" srcOrd="4" destOrd="0" parTransId="{4A717A5B-E0B2-476D-A673-CB4F01CB4676}" sibTransId="{A6C6FD4B-560E-434A-8B54-5271FD88D7BF}"/>
    <dgm:cxn modelId="{EE31E1BB-E133-418E-86DE-677986B74606}" type="presOf" srcId="{A4D22D8E-E32D-4518-940D-A96CBB77414E}" destId="{2BE7DD4F-77F9-41DD-B127-E2FD9A67C9C5}" srcOrd="0" destOrd="0" presId="urn:microsoft.com/office/officeart/2005/8/layout/radial2"/>
    <dgm:cxn modelId="{8FC556E5-ABF0-4676-A780-40AFC76A782A}" type="presOf" srcId="{D7ED8D0A-F1C3-4328-9BCD-173FC2558131}" destId="{0B0C2BC2-BF09-4CD5-9525-917B86FB075D}" srcOrd="0" destOrd="0" presId="urn:microsoft.com/office/officeart/2005/8/layout/radial2"/>
    <dgm:cxn modelId="{5AAA0928-EDFA-45F4-A59C-DCB76E206853}" type="presOf" srcId="{FFFF1AAC-C0E7-4165-B3E8-7DE208BE1970}" destId="{4A904D40-BCEA-4F4B-B4FD-0D48E364B5F0}" srcOrd="0" destOrd="0" presId="urn:microsoft.com/office/officeart/2005/8/layout/radial2"/>
    <dgm:cxn modelId="{FB6C125A-2D42-4540-9529-B4762AA5EF65}" type="presOf" srcId="{02D15394-0E6B-482B-8075-64868ECB92BA}" destId="{0E1BD436-050F-411E-90E7-834914D4EF23}" srcOrd="0" destOrd="0" presId="urn:microsoft.com/office/officeart/2005/8/layout/radial2"/>
    <dgm:cxn modelId="{1CBEB0EC-5A69-4A30-844B-58D5685E5186}" type="presParOf" srcId="{0B0C2BC2-BF09-4CD5-9525-917B86FB075D}" destId="{22C38F6C-6DC9-4208-A49D-579A18863E0D}" srcOrd="0" destOrd="0" presId="urn:microsoft.com/office/officeart/2005/8/layout/radial2"/>
    <dgm:cxn modelId="{EED63348-7F26-405E-8671-EB515B8926F7}" type="presParOf" srcId="{22C38F6C-6DC9-4208-A49D-579A18863E0D}" destId="{A82E5620-6638-4959-968B-9BC1A7D6E205}" srcOrd="0" destOrd="0" presId="urn:microsoft.com/office/officeart/2005/8/layout/radial2"/>
    <dgm:cxn modelId="{6EE55754-EF08-4276-A309-5D58420851A6}" type="presParOf" srcId="{A82E5620-6638-4959-968B-9BC1A7D6E205}" destId="{A2AE2B72-3FF4-4995-AA00-6D7F6712B556}" srcOrd="0" destOrd="0" presId="urn:microsoft.com/office/officeart/2005/8/layout/radial2"/>
    <dgm:cxn modelId="{01FDAE04-4D23-415F-ADB6-EB4B21D872A6}" type="presParOf" srcId="{A82E5620-6638-4959-968B-9BC1A7D6E205}" destId="{BBFA2B9F-7B67-4AD5-B898-1AFDEA17119E}" srcOrd="1" destOrd="0" presId="urn:microsoft.com/office/officeart/2005/8/layout/radial2"/>
    <dgm:cxn modelId="{99E96DA2-49C3-40F2-BE41-275D0397263F}" type="presParOf" srcId="{22C38F6C-6DC9-4208-A49D-579A18863E0D}" destId="{D36F7B58-8CE9-48A5-83B8-249C27342BEE}" srcOrd="1" destOrd="0" presId="urn:microsoft.com/office/officeart/2005/8/layout/radial2"/>
    <dgm:cxn modelId="{F32F107E-8FB8-4D5E-839F-D03CC8821278}" type="presParOf" srcId="{22C38F6C-6DC9-4208-A49D-579A18863E0D}" destId="{176361D8-DCF1-4DFF-93B9-B175C856779A}" srcOrd="2" destOrd="0" presId="urn:microsoft.com/office/officeart/2005/8/layout/radial2"/>
    <dgm:cxn modelId="{5220AB98-A4EC-4EB0-8140-F5C262761F51}" type="presParOf" srcId="{176361D8-DCF1-4DFF-93B9-B175C856779A}" destId="{36865A70-CE85-4FC3-AB14-D19094BA330D}" srcOrd="0" destOrd="0" presId="urn:microsoft.com/office/officeart/2005/8/layout/radial2"/>
    <dgm:cxn modelId="{84B9DAB5-AC45-4939-BC19-69BC32398C21}" type="presParOf" srcId="{176361D8-DCF1-4DFF-93B9-B175C856779A}" destId="{FF2C7F63-9B28-4F7D-B62A-B37565539AB3}" srcOrd="1" destOrd="0" presId="urn:microsoft.com/office/officeart/2005/8/layout/radial2"/>
    <dgm:cxn modelId="{6B3B462C-7A89-49A8-9B60-0EF6F25397C1}" type="presParOf" srcId="{22C38F6C-6DC9-4208-A49D-579A18863E0D}" destId="{4A904D40-BCEA-4F4B-B4FD-0D48E364B5F0}" srcOrd="3" destOrd="0" presId="urn:microsoft.com/office/officeart/2005/8/layout/radial2"/>
    <dgm:cxn modelId="{D621ACF7-3EDE-4713-8F5A-B6333ABAA4F9}" type="presParOf" srcId="{22C38F6C-6DC9-4208-A49D-579A18863E0D}" destId="{77F16813-C46F-4E00-8505-2627FAEE3237}" srcOrd="4" destOrd="0" presId="urn:microsoft.com/office/officeart/2005/8/layout/radial2"/>
    <dgm:cxn modelId="{55DC20C7-27BD-4C40-B4EA-4113C223A3B0}" type="presParOf" srcId="{77F16813-C46F-4E00-8505-2627FAEE3237}" destId="{3E8BA2EF-A9C2-4FF5-99B6-46DCF01892DA}" srcOrd="0" destOrd="0" presId="urn:microsoft.com/office/officeart/2005/8/layout/radial2"/>
    <dgm:cxn modelId="{06D84CDD-695D-4297-ACD4-F87763ADD9E0}" type="presParOf" srcId="{77F16813-C46F-4E00-8505-2627FAEE3237}" destId="{ED1644B7-28B6-485C-8256-9DA1261F47C1}" srcOrd="1" destOrd="0" presId="urn:microsoft.com/office/officeart/2005/8/layout/radial2"/>
    <dgm:cxn modelId="{9755B82C-7EEA-4E60-B91E-E2B0941D4CF0}" type="presParOf" srcId="{22C38F6C-6DC9-4208-A49D-579A18863E0D}" destId="{2BE7DD4F-77F9-41DD-B127-E2FD9A67C9C5}" srcOrd="5" destOrd="0" presId="urn:microsoft.com/office/officeart/2005/8/layout/radial2"/>
    <dgm:cxn modelId="{149DEE20-2959-48F2-BD0C-DC5F6BA276A8}" type="presParOf" srcId="{22C38F6C-6DC9-4208-A49D-579A18863E0D}" destId="{1BC02FD2-2554-49DE-B8EB-3F3B98C25DDC}" srcOrd="6" destOrd="0" presId="urn:microsoft.com/office/officeart/2005/8/layout/radial2"/>
    <dgm:cxn modelId="{B241AB5E-8637-42B1-9DB1-42354736E1EA}" type="presParOf" srcId="{1BC02FD2-2554-49DE-B8EB-3F3B98C25DDC}" destId="{D28F2853-6143-4891-B49B-D49D0A3BA5DB}" srcOrd="0" destOrd="0" presId="urn:microsoft.com/office/officeart/2005/8/layout/radial2"/>
    <dgm:cxn modelId="{708FE219-D780-4565-858E-7D47A21E3BE2}" type="presParOf" srcId="{1BC02FD2-2554-49DE-B8EB-3F3B98C25DDC}" destId="{F78D8C86-CFCE-4D1B-B68D-DEE394F9B1A5}" srcOrd="1" destOrd="0" presId="urn:microsoft.com/office/officeart/2005/8/layout/radial2"/>
    <dgm:cxn modelId="{FBE1F30B-2C69-4EDA-9B2F-089CB3D8983D}" type="presParOf" srcId="{22C38F6C-6DC9-4208-A49D-579A18863E0D}" destId="{C2164EE6-8D05-4243-9787-C5965B705D5B}" srcOrd="7" destOrd="0" presId="urn:microsoft.com/office/officeart/2005/8/layout/radial2"/>
    <dgm:cxn modelId="{3E4B3ACC-B90B-4477-A899-E621DC4FFFC8}" type="presParOf" srcId="{22C38F6C-6DC9-4208-A49D-579A18863E0D}" destId="{C68F5528-F5F3-4282-8CE0-D6825782A2BA}" srcOrd="8" destOrd="0" presId="urn:microsoft.com/office/officeart/2005/8/layout/radial2"/>
    <dgm:cxn modelId="{4EB8FD7A-FFB3-4DFB-9219-C2A1479B0592}" type="presParOf" srcId="{C68F5528-F5F3-4282-8CE0-D6825782A2BA}" destId="{0E1BD436-050F-411E-90E7-834914D4EF23}" srcOrd="0" destOrd="0" presId="urn:microsoft.com/office/officeart/2005/8/layout/radial2"/>
    <dgm:cxn modelId="{964C90F7-6CBE-44F7-A2F0-58E52C1F1D21}" type="presParOf" srcId="{C68F5528-F5F3-4282-8CE0-D6825782A2BA}" destId="{7E1D2525-540E-4508-95F3-40BF23DF37CE}" srcOrd="1" destOrd="0" presId="urn:microsoft.com/office/officeart/2005/8/layout/radial2"/>
    <dgm:cxn modelId="{07A35115-520A-4926-B996-A072DC1348E1}" type="presParOf" srcId="{22C38F6C-6DC9-4208-A49D-579A18863E0D}" destId="{E6E71529-B6A9-458A-B836-323A00810112}" srcOrd="9" destOrd="0" presId="urn:microsoft.com/office/officeart/2005/8/layout/radial2"/>
    <dgm:cxn modelId="{1054C8FA-4BC3-497B-94B8-8D50B87C9543}" type="presParOf" srcId="{22C38F6C-6DC9-4208-A49D-579A18863E0D}" destId="{8B8C6A85-64C6-41BB-AA54-A757408F72AD}" srcOrd="10" destOrd="0" presId="urn:microsoft.com/office/officeart/2005/8/layout/radial2"/>
    <dgm:cxn modelId="{6F0FA103-91DA-4A56-A60D-7236DF49324E}" type="presParOf" srcId="{8B8C6A85-64C6-41BB-AA54-A757408F72AD}" destId="{A9385360-6CC7-4124-B57C-B6AA5EF7B631}" srcOrd="0" destOrd="0" presId="urn:microsoft.com/office/officeart/2005/8/layout/radial2"/>
    <dgm:cxn modelId="{D28300F2-269F-4232-8A40-E5E12BC0238D}" type="presParOf" srcId="{8B8C6A85-64C6-41BB-AA54-A757408F72AD}" destId="{4EE2FDCC-66FD-427D-92D7-F513C6FD73C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033A109-C98D-4090-8622-A0FFC43AECC1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00169-6009-4E14-9D86-2D5DF7A9A543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651E7F97-F602-4B60-8327-9E648E9F34E6}">
      <dgm:prSet phldrT="[Текст]" custT="1"/>
      <dgm:spPr/>
      <dgm:t>
        <a:bodyPr/>
        <a:lstStyle/>
        <a:p>
          <a:r>
            <a:rPr lang="ru-RU" sz="1000" dirty="0" smtClean="0">
              <a:latin typeface="Garamond" pitchFamily="18" charset="0"/>
            </a:rPr>
            <a:t>Составление проекта бюджета</a:t>
          </a:r>
          <a:endParaRPr lang="ru-RU" sz="1000" dirty="0">
            <a:latin typeface="Garamond" pitchFamily="18" charset="0"/>
          </a:endParaRPr>
        </a:p>
      </dgm:t>
    </dgm:pt>
    <dgm:pt modelId="{EC42645F-CDFC-47F7-B223-B4651BF640E1}" type="parTrans" cxnId="{117D73AC-3A34-402F-9643-C647D9A2594A}">
      <dgm:prSet/>
      <dgm:spPr/>
      <dgm:t>
        <a:bodyPr/>
        <a:lstStyle/>
        <a:p>
          <a:endParaRPr lang="ru-RU" sz="1000">
            <a:latin typeface="Garamond" pitchFamily="18" charset="0"/>
          </a:endParaRPr>
        </a:p>
      </dgm:t>
    </dgm:pt>
    <dgm:pt modelId="{BC340D5A-AFD7-4A18-A613-F029867FCA6F}" type="sibTrans" cxnId="{117D73AC-3A34-402F-9643-C647D9A2594A}">
      <dgm:prSet custT="1"/>
      <dgm:spPr/>
      <dgm:t>
        <a:bodyPr/>
        <a:lstStyle/>
        <a:p>
          <a:endParaRPr lang="ru-RU" sz="1000" dirty="0">
            <a:latin typeface="Garamond" pitchFamily="18" charset="0"/>
          </a:endParaRPr>
        </a:p>
      </dgm:t>
    </dgm:pt>
    <dgm:pt modelId="{C5543269-551A-4B9A-86D3-AE86F43AF163}">
      <dgm:prSet phldrT="[Текст]" custT="1"/>
      <dgm:spPr/>
      <dgm:t>
        <a:bodyPr/>
        <a:lstStyle/>
        <a:p>
          <a:r>
            <a:rPr lang="ru-RU" sz="1000" dirty="0" smtClean="0">
              <a:latin typeface="Garamond" pitchFamily="18" charset="0"/>
            </a:rPr>
            <a:t>Публичные слушания по проекту бюджета</a:t>
          </a:r>
          <a:endParaRPr lang="ru-RU" sz="1000" dirty="0">
            <a:latin typeface="Garamond" pitchFamily="18" charset="0"/>
          </a:endParaRPr>
        </a:p>
      </dgm:t>
    </dgm:pt>
    <dgm:pt modelId="{8BA75A1E-3298-4328-A04D-052B566F5FDE}" type="parTrans" cxnId="{6EB9CE0F-0307-4FB7-B528-75B2E6733A8E}">
      <dgm:prSet/>
      <dgm:spPr/>
      <dgm:t>
        <a:bodyPr/>
        <a:lstStyle/>
        <a:p>
          <a:endParaRPr lang="ru-RU" sz="1000">
            <a:latin typeface="Garamond" pitchFamily="18" charset="0"/>
          </a:endParaRPr>
        </a:p>
      </dgm:t>
    </dgm:pt>
    <dgm:pt modelId="{603B0143-093F-4124-A595-749B3E4F423D}" type="sibTrans" cxnId="{6EB9CE0F-0307-4FB7-B528-75B2E6733A8E}">
      <dgm:prSet custT="1"/>
      <dgm:spPr/>
      <dgm:t>
        <a:bodyPr/>
        <a:lstStyle/>
        <a:p>
          <a:endParaRPr lang="ru-RU" sz="1000" dirty="0">
            <a:latin typeface="Garamond" pitchFamily="18" charset="0"/>
          </a:endParaRPr>
        </a:p>
      </dgm:t>
    </dgm:pt>
    <dgm:pt modelId="{272D09D8-436D-417F-8992-3D1437AE4A51}">
      <dgm:prSet phldrT="[Текст]" custT="1"/>
      <dgm:spPr/>
      <dgm:t>
        <a:bodyPr/>
        <a:lstStyle/>
        <a:p>
          <a:r>
            <a:rPr lang="ru-RU" sz="1000" dirty="0" smtClean="0">
              <a:latin typeface="Garamond" pitchFamily="18" charset="0"/>
            </a:rPr>
            <a:t>Р</a:t>
          </a:r>
          <a:r>
            <a:rPr lang="ru-RU" sz="900" dirty="0" smtClean="0">
              <a:latin typeface="Garamond" pitchFamily="18" charset="0"/>
            </a:rPr>
            <a:t>ассмотрение</a:t>
          </a:r>
          <a:r>
            <a:rPr lang="ru-RU" sz="1000" dirty="0" smtClean="0">
              <a:latin typeface="Garamond" pitchFamily="18" charset="0"/>
            </a:rPr>
            <a:t> и утверждение проекта местного бюджета</a:t>
          </a:r>
          <a:endParaRPr lang="ru-RU" sz="1000" dirty="0">
            <a:latin typeface="Garamond" pitchFamily="18" charset="0"/>
          </a:endParaRPr>
        </a:p>
      </dgm:t>
    </dgm:pt>
    <dgm:pt modelId="{22F8CA4F-3534-48BA-BB64-A13431BF8900}" type="parTrans" cxnId="{CDA9CA3C-743A-4158-8BD0-BB87CD2541CF}">
      <dgm:prSet/>
      <dgm:spPr/>
      <dgm:t>
        <a:bodyPr/>
        <a:lstStyle/>
        <a:p>
          <a:endParaRPr lang="ru-RU" sz="1000">
            <a:latin typeface="Garamond" pitchFamily="18" charset="0"/>
          </a:endParaRPr>
        </a:p>
      </dgm:t>
    </dgm:pt>
    <dgm:pt modelId="{21C50111-64D2-423F-8512-F11535A40970}" type="sibTrans" cxnId="{CDA9CA3C-743A-4158-8BD0-BB87CD2541CF}">
      <dgm:prSet custT="1"/>
      <dgm:spPr/>
      <dgm:t>
        <a:bodyPr/>
        <a:lstStyle/>
        <a:p>
          <a:endParaRPr lang="ru-RU" sz="1000" dirty="0">
            <a:latin typeface="Garamond" pitchFamily="18" charset="0"/>
          </a:endParaRPr>
        </a:p>
      </dgm:t>
    </dgm:pt>
    <dgm:pt modelId="{0C3C904E-0C56-420A-A957-4F3C9B9FF374}">
      <dgm:prSet custT="1"/>
      <dgm:spPr/>
      <dgm:t>
        <a:bodyPr/>
        <a:lstStyle/>
        <a:p>
          <a:r>
            <a:rPr lang="ru-RU" sz="1000" dirty="0" smtClean="0">
              <a:latin typeface="Garamond" pitchFamily="18" charset="0"/>
            </a:rPr>
            <a:t>Исполнение местного бюджета</a:t>
          </a:r>
          <a:endParaRPr lang="ru-RU" sz="1000" dirty="0">
            <a:latin typeface="Garamond" pitchFamily="18" charset="0"/>
          </a:endParaRPr>
        </a:p>
      </dgm:t>
    </dgm:pt>
    <dgm:pt modelId="{EF67F251-4604-4B26-8667-A3AC8F05E2BF}" type="parTrans" cxnId="{AEEFC877-0B67-4738-9FEE-29629C656837}">
      <dgm:prSet/>
      <dgm:spPr/>
      <dgm:t>
        <a:bodyPr/>
        <a:lstStyle/>
        <a:p>
          <a:endParaRPr lang="ru-RU" sz="1000">
            <a:latin typeface="Garamond" pitchFamily="18" charset="0"/>
          </a:endParaRPr>
        </a:p>
      </dgm:t>
    </dgm:pt>
    <dgm:pt modelId="{61B1785A-6245-453A-8B74-653015E1A251}" type="sibTrans" cxnId="{AEEFC877-0B67-4738-9FEE-29629C656837}">
      <dgm:prSet custT="1"/>
      <dgm:spPr/>
      <dgm:t>
        <a:bodyPr/>
        <a:lstStyle/>
        <a:p>
          <a:endParaRPr lang="ru-RU" sz="1000" dirty="0">
            <a:latin typeface="Garamond" pitchFamily="18" charset="0"/>
          </a:endParaRPr>
        </a:p>
      </dgm:t>
    </dgm:pt>
    <dgm:pt modelId="{A1F3A700-C678-4330-B699-A4F7951D113E}">
      <dgm:prSet custT="1"/>
      <dgm:spPr/>
      <dgm:t>
        <a:bodyPr/>
        <a:lstStyle/>
        <a:p>
          <a:r>
            <a:rPr lang="ru-RU" sz="1000" dirty="0" smtClean="0">
              <a:latin typeface="Garamond" pitchFamily="18" charset="0"/>
            </a:rPr>
            <a:t>Составление бюджетной отчетности</a:t>
          </a:r>
          <a:endParaRPr lang="ru-RU" sz="1000" dirty="0">
            <a:latin typeface="Garamond" pitchFamily="18" charset="0"/>
          </a:endParaRPr>
        </a:p>
      </dgm:t>
    </dgm:pt>
    <dgm:pt modelId="{50657FBC-A169-4FD2-962A-AA0094F089F6}" type="parTrans" cxnId="{3E716D9D-A7D7-4157-A573-674D05BEA5FC}">
      <dgm:prSet/>
      <dgm:spPr/>
      <dgm:t>
        <a:bodyPr/>
        <a:lstStyle/>
        <a:p>
          <a:endParaRPr lang="ru-RU" sz="1000">
            <a:latin typeface="Garamond" pitchFamily="18" charset="0"/>
          </a:endParaRPr>
        </a:p>
      </dgm:t>
    </dgm:pt>
    <dgm:pt modelId="{24993AA7-4B44-4677-BDF7-BEAEE35D8F08}" type="sibTrans" cxnId="{3E716D9D-A7D7-4157-A573-674D05BEA5FC}">
      <dgm:prSet custT="1"/>
      <dgm:spPr/>
      <dgm:t>
        <a:bodyPr/>
        <a:lstStyle/>
        <a:p>
          <a:endParaRPr lang="ru-RU" sz="1000" dirty="0">
            <a:latin typeface="Garamond" pitchFamily="18" charset="0"/>
          </a:endParaRPr>
        </a:p>
      </dgm:t>
    </dgm:pt>
    <dgm:pt modelId="{A4ED24FF-A76C-402F-8D71-558E77AA9D2D}">
      <dgm:prSet custT="1"/>
      <dgm:spPr/>
      <dgm:t>
        <a:bodyPr/>
        <a:lstStyle/>
        <a:p>
          <a:r>
            <a:rPr lang="ru-RU" sz="1000" dirty="0" smtClean="0">
              <a:latin typeface="Garamond" pitchFamily="18" charset="0"/>
            </a:rPr>
            <a:t>Публичные слушания по проекту отчета об исполнении бюджета</a:t>
          </a:r>
          <a:endParaRPr lang="ru-RU" sz="1000" dirty="0">
            <a:latin typeface="Garamond" pitchFamily="18" charset="0"/>
          </a:endParaRPr>
        </a:p>
      </dgm:t>
    </dgm:pt>
    <dgm:pt modelId="{CED86E72-265E-4843-AEE7-E16D5948B69F}" type="parTrans" cxnId="{CDBD8060-52B2-4031-82B4-3BD0E7194618}">
      <dgm:prSet/>
      <dgm:spPr/>
      <dgm:t>
        <a:bodyPr/>
        <a:lstStyle/>
        <a:p>
          <a:endParaRPr lang="ru-RU" sz="1000">
            <a:latin typeface="Garamond" pitchFamily="18" charset="0"/>
          </a:endParaRPr>
        </a:p>
      </dgm:t>
    </dgm:pt>
    <dgm:pt modelId="{A456F2B4-8B60-4282-A662-2F12DD52E26F}" type="sibTrans" cxnId="{CDBD8060-52B2-4031-82B4-3BD0E7194618}">
      <dgm:prSet custT="1"/>
      <dgm:spPr/>
      <dgm:t>
        <a:bodyPr/>
        <a:lstStyle/>
        <a:p>
          <a:endParaRPr lang="ru-RU" sz="1000" dirty="0">
            <a:latin typeface="Garamond" pitchFamily="18" charset="0"/>
          </a:endParaRPr>
        </a:p>
      </dgm:t>
    </dgm:pt>
    <dgm:pt modelId="{4AE711BC-9A46-4246-A436-FFB6F5982591}">
      <dgm:prSet custT="1"/>
      <dgm:spPr/>
      <dgm:t>
        <a:bodyPr/>
        <a:lstStyle/>
        <a:p>
          <a:r>
            <a:rPr lang="ru-RU" sz="900" dirty="0" smtClean="0">
              <a:latin typeface="Garamond" pitchFamily="18" charset="0"/>
            </a:rPr>
            <a:t>Рассмотрение</a:t>
          </a:r>
          <a:r>
            <a:rPr lang="ru-RU" sz="1000" dirty="0" smtClean="0">
              <a:latin typeface="Garamond" pitchFamily="18" charset="0"/>
            </a:rPr>
            <a:t> и утверждение годового отчета об исполнении бюджета </a:t>
          </a:r>
          <a:endParaRPr lang="ru-RU" sz="1000" dirty="0">
            <a:latin typeface="Garamond" pitchFamily="18" charset="0"/>
          </a:endParaRPr>
        </a:p>
      </dgm:t>
    </dgm:pt>
    <dgm:pt modelId="{872E0C2D-A630-4D25-920A-644B9710B1DA}" type="parTrans" cxnId="{FF2D79B7-E34A-424D-9540-73A23B16993C}">
      <dgm:prSet/>
      <dgm:spPr/>
      <dgm:t>
        <a:bodyPr/>
        <a:lstStyle/>
        <a:p>
          <a:endParaRPr lang="ru-RU" sz="1000">
            <a:latin typeface="Garamond" pitchFamily="18" charset="0"/>
          </a:endParaRPr>
        </a:p>
      </dgm:t>
    </dgm:pt>
    <dgm:pt modelId="{63BB34CB-21A5-486E-840E-E2ED8DEC0386}" type="sibTrans" cxnId="{FF2D79B7-E34A-424D-9540-73A23B16993C}">
      <dgm:prSet/>
      <dgm:spPr/>
      <dgm:t>
        <a:bodyPr/>
        <a:lstStyle/>
        <a:p>
          <a:endParaRPr lang="ru-RU" sz="1000">
            <a:latin typeface="Garamond" pitchFamily="18" charset="0"/>
          </a:endParaRPr>
        </a:p>
      </dgm:t>
    </dgm:pt>
    <dgm:pt modelId="{47ACCDBB-2EFC-459A-B2C8-11EB40375E82}">
      <dgm:prSet custT="1"/>
      <dgm:spPr/>
      <dgm:t>
        <a:bodyPr/>
        <a:lstStyle/>
        <a:p>
          <a:r>
            <a:rPr lang="ru-RU" sz="1000" dirty="0" smtClean="0">
              <a:latin typeface="Garamond" pitchFamily="18" charset="0"/>
            </a:rPr>
            <a:t>Внешняя проверка годового отчета об исполнении бюджета</a:t>
          </a:r>
          <a:endParaRPr lang="ru-RU" sz="1000" dirty="0">
            <a:latin typeface="Garamond" pitchFamily="18" charset="0"/>
          </a:endParaRPr>
        </a:p>
      </dgm:t>
    </dgm:pt>
    <dgm:pt modelId="{75A29E31-85BA-40FC-AF02-9643FE3C3C21}" type="parTrans" cxnId="{44F73925-2F0B-444F-8BF0-611D2F2F5D77}">
      <dgm:prSet/>
      <dgm:spPr/>
      <dgm:t>
        <a:bodyPr/>
        <a:lstStyle/>
        <a:p>
          <a:endParaRPr lang="ru-RU" sz="1000">
            <a:latin typeface="Garamond" pitchFamily="18" charset="0"/>
          </a:endParaRPr>
        </a:p>
      </dgm:t>
    </dgm:pt>
    <dgm:pt modelId="{B142E726-70D9-472F-B2A5-32B748939262}" type="sibTrans" cxnId="{44F73925-2F0B-444F-8BF0-611D2F2F5D77}">
      <dgm:prSet custT="1"/>
      <dgm:spPr/>
      <dgm:t>
        <a:bodyPr/>
        <a:lstStyle/>
        <a:p>
          <a:endParaRPr lang="ru-RU" sz="1000" dirty="0">
            <a:latin typeface="Garamond" pitchFamily="18" charset="0"/>
          </a:endParaRPr>
        </a:p>
      </dgm:t>
    </dgm:pt>
    <dgm:pt modelId="{007F2C91-9510-4A4F-A329-71FAC4EA4F68}" type="pres">
      <dgm:prSet presAssocID="{E9200169-6009-4E14-9D86-2D5DF7A9A543}" presName="Name0" presStyleCnt="0">
        <dgm:presLayoutVars>
          <dgm:dir/>
          <dgm:resizeHandles val="exact"/>
        </dgm:presLayoutVars>
      </dgm:prSet>
      <dgm:spPr/>
    </dgm:pt>
    <dgm:pt modelId="{E432A98B-385E-4553-BB05-9DB5EFB00E48}" type="pres">
      <dgm:prSet presAssocID="{651E7F97-F602-4B60-8327-9E648E9F34E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323E6-5B44-433C-A19A-9F1A709D6963}" type="pres">
      <dgm:prSet presAssocID="{BC340D5A-AFD7-4A18-A613-F029867FCA6F}" presName="sibTrans" presStyleLbl="sibTrans2D1" presStyleIdx="0" presStyleCnt="7"/>
      <dgm:spPr/>
      <dgm:t>
        <a:bodyPr/>
        <a:lstStyle/>
        <a:p>
          <a:endParaRPr lang="ru-RU"/>
        </a:p>
      </dgm:t>
    </dgm:pt>
    <dgm:pt modelId="{CD3A23C0-6980-4F58-A9C0-2FEEE5CE43AC}" type="pres">
      <dgm:prSet presAssocID="{BC340D5A-AFD7-4A18-A613-F029867FCA6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7BFB203A-6AE2-4615-8273-9C2B3395B8ED}" type="pres">
      <dgm:prSet presAssocID="{C5543269-551A-4B9A-86D3-AE86F43AF16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465A7-172A-4231-8D18-B19573BAD8A7}" type="pres">
      <dgm:prSet presAssocID="{603B0143-093F-4124-A595-749B3E4F423D}" presName="sibTrans" presStyleLbl="sibTrans2D1" presStyleIdx="1" presStyleCnt="7"/>
      <dgm:spPr/>
      <dgm:t>
        <a:bodyPr/>
        <a:lstStyle/>
        <a:p>
          <a:endParaRPr lang="ru-RU"/>
        </a:p>
      </dgm:t>
    </dgm:pt>
    <dgm:pt modelId="{7DF5F535-31B0-4D3B-8D70-FBFCED052067}" type="pres">
      <dgm:prSet presAssocID="{603B0143-093F-4124-A595-749B3E4F423D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C917B45-1999-4CBC-BE38-A267211F099E}" type="pres">
      <dgm:prSet presAssocID="{272D09D8-436D-417F-8992-3D1437AE4A51}" presName="node" presStyleLbl="node1" presStyleIdx="2" presStyleCnt="8" custScaleX="103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8231E-68DE-4809-8788-3D83A2AEFEC7}" type="pres">
      <dgm:prSet presAssocID="{21C50111-64D2-423F-8512-F11535A40970}" presName="sibTrans" presStyleLbl="sibTrans2D1" presStyleIdx="2" presStyleCnt="7"/>
      <dgm:spPr/>
      <dgm:t>
        <a:bodyPr/>
        <a:lstStyle/>
        <a:p>
          <a:endParaRPr lang="ru-RU"/>
        </a:p>
      </dgm:t>
    </dgm:pt>
    <dgm:pt modelId="{35F26753-BD32-44D5-B55E-0FD8ADC697DC}" type="pres">
      <dgm:prSet presAssocID="{21C50111-64D2-423F-8512-F11535A40970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8B96E7CA-1EC4-4101-BAB8-D8F95A05E29B}" type="pres">
      <dgm:prSet presAssocID="{0C3C904E-0C56-420A-A957-4F3C9B9FF37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1812F-F3B9-4372-8E77-F041ED94FE08}" type="pres">
      <dgm:prSet presAssocID="{61B1785A-6245-453A-8B74-653015E1A251}" presName="sibTrans" presStyleLbl="sibTrans2D1" presStyleIdx="3" presStyleCnt="7"/>
      <dgm:spPr/>
      <dgm:t>
        <a:bodyPr/>
        <a:lstStyle/>
        <a:p>
          <a:endParaRPr lang="ru-RU"/>
        </a:p>
      </dgm:t>
    </dgm:pt>
    <dgm:pt modelId="{86ACCFD8-5978-4F3E-B4D5-ABFB898EEA6D}" type="pres">
      <dgm:prSet presAssocID="{61B1785A-6245-453A-8B74-653015E1A25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9794479D-1F90-457A-9C4C-033FA8EBF6D4}" type="pres">
      <dgm:prSet presAssocID="{A1F3A700-C678-4330-B699-A4F7951D113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BB8A0-0DC7-49A0-B3BC-98B354D63D6B}" type="pres">
      <dgm:prSet presAssocID="{24993AA7-4B44-4677-BDF7-BEAEE35D8F08}" presName="sibTrans" presStyleLbl="sibTrans2D1" presStyleIdx="4" presStyleCnt="7"/>
      <dgm:spPr/>
      <dgm:t>
        <a:bodyPr/>
        <a:lstStyle/>
        <a:p>
          <a:endParaRPr lang="ru-RU"/>
        </a:p>
      </dgm:t>
    </dgm:pt>
    <dgm:pt modelId="{C1D18AA2-233F-41F3-8070-D069E5AA27C3}" type="pres">
      <dgm:prSet presAssocID="{24993AA7-4B44-4677-BDF7-BEAEE35D8F08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AB2CC62C-3B67-4714-A5CA-2BDBCA9F7F33}" type="pres">
      <dgm:prSet presAssocID="{A4ED24FF-A76C-402F-8D71-558E77AA9D2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BB298-F7EA-485A-87A3-69CA1C500136}" type="pres">
      <dgm:prSet presAssocID="{A456F2B4-8B60-4282-A662-2F12DD52E26F}" presName="sibTrans" presStyleLbl="sibTrans2D1" presStyleIdx="5" presStyleCnt="7"/>
      <dgm:spPr/>
      <dgm:t>
        <a:bodyPr/>
        <a:lstStyle/>
        <a:p>
          <a:endParaRPr lang="ru-RU"/>
        </a:p>
      </dgm:t>
    </dgm:pt>
    <dgm:pt modelId="{383C4857-CD3D-4C27-AB37-077EC9EEFACE}" type="pres">
      <dgm:prSet presAssocID="{A456F2B4-8B60-4282-A662-2F12DD52E26F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081B39C9-00B9-43B8-924E-6222DAE8BAE2}" type="pres">
      <dgm:prSet presAssocID="{47ACCDBB-2EFC-459A-B2C8-11EB40375E8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70727-727F-4EB9-981A-9B5F59C0A147}" type="pres">
      <dgm:prSet presAssocID="{B142E726-70D9-472F-B2A5-32B748939262}" presName="sibTrans" presStyleLbl="sibTrans2D1" presStyleIdx="6" presStyleCnt="7"/>
      <dgm:spPr/>
      <dgm:t>
        <a:bodyPr/>
        <a:lstStyle/>
        <a:p>
          <a:endParaRPr lang="ru-RU"/>
        </a:p>
      </dgm:t>
    </dgm:pt>
    <dgm:pt modelId="{30D4C5C4-C812-45F4-A810-DD401BEBA1F9}" type="pres">
      <dgm:prSet presAssocID="{B142E726-70D9-472F-B2A5-32B748939262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89E8C8BC-5DBB-4FD2-9E17-D649E462F84F}" type="pres">
      <dgm:prSet presAssocID="{4AE711BC-9A46-4246-A436-FFB6F598259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716904-745B-4480-AC52-B7345D323C5D}" type="presOf" srcId="{4AE711BC-9A46-4246-A436-FFB6F5982591}" destId="{89E8C8BC-5DBB-4FD2-9E17-D649E462F84F}" srcOrd="0" destOrd="0" presId="urn:microsoft.com/office/officeart/2005/8/layout/process1"/>
    <dgm:cxn modelId="{0FA0770A-7CED-44B1-89EC-F9D71A233DC9}" type="presOf" srcId="{E9200169-6009-4E14-9D86-2D5DF7A9A543}" destId="{007F2C91-9510-4A4F-A329-71FAC4EA4F68}" srcOrd="0" destOrd="0" presId="urn:microsoft.com/office/officeart/2005/8/layout/process1"/>
    <dgm:cxn modelId="{50D074F9-4EEC-4A17-B6E9-FB36E8A07DCD}" type="presOf" srcId="{C5543269-551A-4B9A-86D3-AE86F43AF163}" destId="{7BFB203A-6AE2-4615-8273-9C2B3395B8ED}" srcOrd="0" destOrd="0" presId="urn:microsoft.com/office/officeart/2005/8/layout/process1"/>
    <dgm:cxn modelId="{E8214FF0-54BD-485E-BF78-22907054E32B}" type="presOf" srcId="{24993AA7-4B44-4677-BDF7-BEAEE35D8F08}" destId="{57CBB8A0-0DC7-49A0-B3BC-98B354D63D6B}" srcOrd="0" destOrd="0" presId="urn:microsoft.com/office/officeart/2005/8/layout/process1"/>
    <dgm:cxn modelId="{B67B98E3-883E-4F69-91C4-B2381C217224}" type="presOf" srcId="{B142E726-70D9-472F-B2A5-32B748939262}" destId="{FAC70727-727F-4EB9-981A-9B5F59C0A147}" srcOrd="0" destOrd="0" presId="urn:microsoft.com/office/officeart/2005/8/layout/process1"/>
    <dgm:cxn modelId="{239B8D6C-8E74-4AB1-B851-05ACDE597724}" type="presOf" srcId="{61B1785A-6245-453A-8B74-653015E1A251}" destId="{86ACCFD8-5978-4F3E-B4D5-ABFB898EEA6D}" srcOrd="1" destOrd="0" presId="urn:microsoft.com/office/officeart/2005/8/layout/process1"/>
    <dgm:cxn modelId="{DD760BCB-5C51-467B-8312-39AAF0C3081F}" type="presOf" srcId="{A4ED24FF-A76C-402F-8D71-558E77AA9D2D}" destId="{AB2CC62C-3B67-4714-A5CA-2BDBCA9F7F33}" srcOrd="0" destOrd="0" presId="urn:microsoft.com/office/officeart/2005/8/layout/process1"/>
    <dgm:cxn modelId="{ED84C415-869E-40F2-A41F-EF651520B077}" type="presOf" srcId="{21C50111-64D2-423F-8512-F11535A40970}" destId="{87E8231E-68DE-4809-8788-3D83A2AEFEC7}" srcOrd="0" destOrd="0" presId="urn:microsoft.com/office/officeart/2005/8/layout/process1"/>
    <dgm:cxn modelId="{0D031BB8-E430-464D-9634-3FE4F1931637}" type="presOf" srcId="{272D09D8-436D-417F-8992-3D1437AE4A51}" destId="{DC917B45-1999-4CBC-BE38-A267211F099E}" srcOrd="0" destOrd="0" presId="urn:microsoft.com/office/officeart/2005/8/layout/process1"/>
    <dgm:cxn modelId="{9996987C-65F9-49E5-AA8D-6A4EBAA81DDE}" type="presOf" srcId="{0C3C904E-0C56-420A-A957-4F3C9B9FF374}" destId="{8B96E7CA-1EC4-4101-BAB8-D8F95A05E29B}" srcOrd="0" destOrd="0" presId="urn:microsoft.com/office/officeart/2005/8/layout/process1"/>
    <dgm:cxn modelId="{AEEFC877-0B67-4738-9FEE-29629C656837}" srcId="{E9200169-6009-4E14-9D86-2D5DF7A9A543}" destId="{0C3C904E-0C56-420A-A957-4F3C9B9FF374}" srcOrd="3" destOrd="0" parTransId="{EF67F251-4604-4B26-8667-A3AC8F05E2BF}" sibTransId="{61B1785A-6245-453A-8B74-653015E1A251}"/>
    <dgm:cxn modelId="{3FD71A25-D24B-4E2D-AA54-E3485E2F352A}" type="presOf" srcId="{BC340D5A-AFD7-4A18-A613-F029867FCA6F}" destId="{CD3A23C0-6980-4F58-A9C0-2FEEE5CE43AC}" srcOrd="1" destOrd="0" presId="urn:microsoft.com/office/officeart/2005/8/layout/process1"/>
    <dgm:cxn modelId="{117D73AC-3A34-402F-9643-C647D9A2594A}" srcId="{E9200169-6009-4E14-9D86-2D5DF7A9A543}" destId="{651E7F97-F602-4B60-8327-9E648E9F34E6}" srcOrd="0" destOrd="0" parTransId="{EC42645F-CDFC-47F7-B223-B4651BF640E1}" sibTransId="{BC340D5A-AFD7-4A18-A613-F029867FCA6F}"/>
    <dgm:cxn modelId="{FF2D79B7-E34A-424D-9540-73A23B16993C}" srcId="{E9200169-6009-4E14-9D86-2D5DF7A9A543}" destId="{4AE711BC-9A46-4246-A436-FFB6F5982591}" srcOrd="7" destOrd="0" parTransId="{872E0C2D-A630-4D25-920A-644B9710B1DA}" sibTransId="{63BB34CB-21A5-486E-840E-E2ED8DEC0386}"/>
    <dgm:cxn modelId="{3E716D9D-A7D7-4157-A573-674D05BEA5FC}" srcId="{E9200169-6009-4E14-9D86-2D5DF7A9A543}" destId="{A1F3A700-C678-4330-B699-A4F7951D113E}" srcOrd="4" destOrd="0" parTransId="{50657FBC-A169-4FD2-962A-AA0094F089F6}" sibTransId="{24993AA7-4B44-4677-BDF7-BEAEE35D8F08}"/>
    <dgm:cxn modelId="{6EB9CE0F-0307-4FB7-B528-75B2E6733A8E}" srcId="{E9200169-6009-4E14-9D86-2D5DF7A9A543}" destId="{C5543269-551A-4B9A-86D3-AE86F43AF163}" srcOrd="1" destOrd="0" parTransId="{8BA75A1E-3298-4328-A04D-052B566F5FDE}" sibTransId="{603B0143-093F-4124-A595-749B3E4F423D}"/>
    <dgm:cxn modelId="{D104A683-6526-4084-9984-50BF9E848B8F}" type="presOf" srcId="{651E7F97-F602-4B60-8327-9E648E9F34E6}" destId="{E432A98B-385E-4553-BB05-9DB5EFB00E48}" srcOrd="0" destOrd="0" presId="urn:microsoft.com/office/officeart/2005/8/layout/process1"/>
    <dgm:cxn modelId="{A6E4D8F6-2A71-4C6A-936D-B1A31B34428C}" type="presOf" srcId="{603B0143-093F-4124-A595-749B3E4F423D}" destId="{E5A465A7-172A-4231-8D18-B19573BAD8A7}" srcOrd="0" destOrd="0" presId="urn:microsoft.com/office/officeart/2005/8/layout/process1"/>
    <dgm:cxn modelId="{96F2B174-9E31-47D8-9C43-61CB86C4CE0A}" type="presOf" srcId="{21C50111-64D2-423F-8512-F11535A40970}" destId="{35F26753-BD32-44D5-B55E-0FD8ADC697DC}" srcOrd="1" destOrd="0" presId="urn:microsoft.com/office/officeart/2005/8/layout/process1"/>
    <dgm:cxn modelId="{E21BA8D6-9DE6-4562-99A6-5D6FBA49AC4C}" type="presOf" srcId="{24993AA7-4B44-4677-BDF7-BEAEE35D8F08}" destId="{C1D18AA2-233F-41F3-8070-D069E5AA27C3}" srcOrd="1" destOrd="0" presId="urn:microsoft.com/office/officeart/2005/8/layout/process1"/>
    <dgm:cxn modelId="{7815CC75-B25A-41D5-9052-61292647E2D9}" type="presOf" srcId="{603B0143-093F-4124-A595-749B3E4F423D}" destId="{7DF5F535-31B0-4D3B-8D70-FBFCED052067}" srcOrd="1" destOrd="0" presId="urn:microsoft.com/office/officeart/2005/8/layout/process1"/>
    <dgm:cxn modelId="{06E34A08-C187-4076-92A1-DAD795EA3382}" type="presOf" srcId="{61B1785A-6245-453A-8B74-653015E1A251}" destId="{EE21812F-F3B9-4372-8E77-F041ED94FE08}" srcOrd="0" destOrd="0" presId="urn:microsoft.com/office/officeart/2005/8/layout/process1"/>
    <dgm:cxn modelId="{145D38CA-1DF1-48AC-974A-87F84D31FB1A}" type="presOf" srcId="{47ACCDBB-2EFC-459A-B2C8-11EB40375E82}" destId="{081B39C9-00B9-43B8-924E-6222DAE8BAE2}" srcOrd="0" destOrd="0" presId="urn:microsoft.com/office/officeart/2005/8/layout/process1"/>
    <dgm:cxn modelId="{44F73925-2F0B-444F-8BF0-611D2F2F5D77}" srcId="{E9200169-6009-4E14-9D86-2D5DF7A9A543}" destId="{47ACCDBB-2EFC-459A-B2C8-11EB40375E82}" srcOrd="6" destOrd="0" parTransId="{75A29E31-85BA-40FC-AF02-9643FE3C3C21}" sibTransId="{B142E726-70D9-472F-B2A5-32B748939262}"/>
    <dgm:cxn modelId="{CDA9CA3C-743A-4158-8BD0-BB87CD2541CF}" srcId="{E9200169-6009-4E14-9D86-2D5DF7A9A543}" destId="{272D09D8-436D-417F-8992-3D1437AE4A51}" srcOrd="2" destOrd="0" parTransId="{22F8CA4F-3534-48BA-BB64-A13431BF8900}" sibTransId="{21C50111-64D2-423F-8512-F11535A40970}"/>
    <dgm:cxn modelId="{5593AFD3-E530-4EEF-9CD3-C12547C4EBC3}" type="presOf" srcId="{A456F2B4-8B60-4282-A662-2F12DD52E26F}" destId="{383C4857-CD3D-4C27-AB37-077EC9EEFACE}" srcOrd="1" destOrd="0" presId="urn:microsoft.com/office/officeart/2005/8/layout/process1"/>
    <dgm:cxn modelId="{98E8C2B8-C038-4CAA-A216-A86BA4CF1E37}" type="presOf" srcId="{BC340D5A-AFD7-4A18-A613-F029867FCA6F}" destId="{42B323E6-5B44-433C-A19A-9F1A709D6963}" srcOrd="0" destOrd="0" presId="urn:microsoft.com/office/officeart/2005/8/layout/process1"/>
    <dgm:cxn modelId="{B1192E6E-CAEA-4616-A4F1-A61C94478EBF}" type="presOf" srcId="{A456F2B4-8B60-4282-A662-2F12DD52E26F}" destId="{6F9BB298-F7EA-485A-87A3-69CA1C500136}" srcOrd="0" destOrd="0" presId="urn:microsoft.com/office/officeart/2005/8/layout/process1"/>
    <dgm:cxn modelId="{457899D5-1E54-4E9E-859E-66E9A5570B81}" type="presOf" srcId="{A1F3A700-C678-4330-B699-A4F7951D113E}" destId="{9794479D-1F90-457A-9C4C-033FA8EBF6D4}" srcOrd="0" destOrd="0" presId="urn:microsoft.com/office/officeart/2005/8/layout/process1"/>
    <dgm:cxn modelId="{C47AD4DC-57D7-40BF-ADB7-C18AFD4A8CE0}" type="presOf" srcId="{B142E726-70D9-472F-B2A5-32B748939262}" destId="{30D4C5C4-C812-45F4-A810-DD401BEBA1F9}" srcOrd="1" destOrd="0" presId="urn:microsoft.com/office/officeart/2005/8/layout/process1"/>
    <dgm:cxn modelId="{CDBD8060-52B2-4031-82B4-3BD0E7194618}" srcId="{E9200169-6009-4E14-9D86-2D5DF7A9A543}" destId="{A4ED24FF-A76C-402F-8D71-558E77AA9D2D}" srcOrd="5" destOrd="0" parTransId="{CED86E72-265E-4843-AEE7-E16D5948B69F}" sibTransId="{A456F2B4-8B60-4282-A662-2F12DD52E26F}"/>
    <dgm:cxn modelId="{0E1FCF26-C191-4839-99E1-4BFD559213D1}" type="presParOf" srcId="{007F2C91-9510-4A4F-A329-71FAC4EA4F68}" destId="{E432A98B-385E-4553-BB05-9DB5EFB00E48}" srcOrd="0" destOrd="0" presId="urn:microsoft.com/office/officeart/2005/8/layout/process1"/>
    <dgm:cxn modelId="{1F5A5EDB-A272-48E2-9602-CF1650872039}" type="presParOf" srcId="{007F2C91-9510-4A4F-A329-71FAC4EA4F68}" destId="{42B323E6-5B44-433C-A19A-9F1A709D6963}" srcOrd="1" destOrd="0" presId="urn:microsoft.com/office/officeart/2005/8/layout/process1"/>
    <dgm:cxn modelId="{A83F66EF-238E-4F55-8DD1-F5648CF09DCA}" type="presParOf" srcId="{42B323E6-5B44-433C-A19A-9F1A709D6963}" destId="{CD3A23C0-6980-4F58-A9C0-2FEEE5CE43AC}" srcOrd="0" destOrd="0" presId="urn:microsoft.com/office/officeart/2005/8/layout/process1"/>
    <dgm:cxn modelId="{6CA959B4-47A5-4785-A292-3BA9A69649ED}" type="presParOf" srcId="{007F2C91-9510-4A4F-A329-71FAC4EA4F68}" destId="{7BFB203A-6AE2-4615-8273-9C2B3395B8ED}" srcOrd="2" destOrd="0" presId="urn:microsoft.com/office/officeart/2005/8/layout/process1"/>
    <dgm:cxn modelId="{47EC047B-8B45-4F72-B174-0BF711586BB7}" type="presParOf" srcId="{007F2C91-9510-4A4F-A329-71FAC4EA4F68}" destId="{E5A465A7-172A-4231-8D18-B19573BAD8A7}" srcOrd="3" destOrd="0" presId="urn:microsoft.com/office/officeart/2005/8/layout/process1"/>
    <dgm:cxn modelId="{4880D868-F5B6-4D5B-8057-8B6A5E147A7F}" type="presParOf" srcId="{E5A465A7-172A-4231-8D18-B19573BAD8A7}" destId="{7DF5F535-31B0-4D3B-8D70-FBFCED052067}" srcOrd="0" destOrd="0" presId="urn:microsoft.com/office/officeart/2005/8/layout/process1"/>
    <dgm:cxn modelId="{BBC96336-FCA5-4029-833F-A1C585E3EC86}" type="presParOf" srcId="{007F2C91-9510-4A4F-A329-71FAC4EA4F68}" destId="{DC917B45-1999-4CBC-BE38-A267211F099E}" srcOrd="4" destOrd="0" presId="urn:microsoft.com/office/officeart/2005/8/layout/process1"/>
    <dgm:cxn modelId="{7629B1E8-2C35-437B-B71F-6839E2B74D72}" type="presParOf" srcId="{007F2C91-9510-4A4F-A329-71FAC4EA4F68}" destId="{87E8231E-68DE-4809-8788-3D83A2AEFEC7}" srcOrd="5" destOrd="0" presId="urn:microsoft.com/office/officeart/2005/8/layout/process1"/>
    <dgm:cxn modelId="{13C09014-0D85-49A5-86D0-52B6084026F9}" type="presParOf" srcId="{87E8231E-68DE-4809-8788-3D83A2AEFEC7}" destId="{35F26753-BD32-44D5-B55E-0FD8ADC697DC}" srcOrd="0" destOrd="0" presId="urn:microsoft.com/office/officeart/2005/8/layout/process1"/>
    <dgm:cxn modelId="{6F993D0C-6C19-4FE8-8DBA-C75DD13FBB02}" type="presParOf" srcId="{007F2C91-9510-4A4F-A329-71FAC4EA4F68}" destId="{8B96E7CA-1EC4-4101-BAB8-D8F95A05E29B}" srcOrd="6" destOrd="0" presId="urn:microsoft.com/office/officeart/2005/8/layout/process1"/>
    <dgm:cxn modelId="{2B5CD13F-C2D4-4B37-B779-1CDEF12BE12C}" type="presParOf" srcId="{007F2C91-9510-4A4F-A329-71FAC4EA4F68}" destId="{EE21812F-F3B9-4372-8E77-F041ED94FE08}" srcOrd="7" destOrd="0" presId="urn:microsoft.com/office/officeart/2005/8/layout/process1"/>
    <dgm:cxn modelId="{43DDB520-82B9-4580-A11F-8202F8D251FE}" type="presParOf" srcId="{EE21812F-F3B9-4372-8E77-F041ED94FE08}" destId="{86ACCFD8-5978-4F3E-B4D5-ABFB898EEA6D}" srcOrd="0" destOrd="0" presId="urn:microsoft.com/office/officeart/2005/8/layout/process1"/>
    <dgm:cxn modelId="{CF074C98-5ACD-45B0-BA86-9DAB28C22570}" type="presParOf" srcId="{007F2C91-9510-4A4F-A329-71FAC4EA4F68}" destId="{9794479D-1F90-457A-9C4C-033FA8EBF6D4}" srcOrd="8" destOrd="0" presId="urn:microsoft.com/office/officeart/2005/8/layout/process1"/>
    <dgm:cxn modelId="{B6EC2990-6757-4EA3-8A38-C27E2784FC7B}" type="presParOf" srcId="{007F2C91-9510-4A4F-A329-71FAC4EA4F68}" destId="{57CBB8A0-0DC7-49A0-B3BC-98B354D63D6B}" srcOrd="9" destOrd="0" presId="urn:microsoft.com/office/officeart/2005/8/layout/process1"/>
    <dgm:cxn modelId="{AEAC9D2A-0EFB-4E6A-B7B9-6DC3FF7D7C8A}" type="presParOf" srcId="{57CBB8A0-0DC7-49A0-B3BC-98B354D63D6B}" destId="{C1D18AA2-233F-41F3-8070-D069E5AA27C3}" srcOrd="0" destOrd="0" presId="urn:microsoft.com/office/officeart/2005/8/layout/process1"/>
    <dgm:cxn modelId="{97198FE1-B911-4ACD-B2DF-37A435707789}" type="presParOf" srcId="{007F2C91-9510-4A4F-A329-71FAC4EA4F68}" destId="{AB2CC62C-3B67-4714-A5CA-2BDBCA9F7F33}" srcOrd="10" destOrd="0" presId="urn:microsoft.com/office/officeart/2005/8/layout/process1"/>
    <dgm:cxn modelId="{7476AB42-A63D-4220-90C5-BC745D168FFE}" type="presParOf" srcId="{007F2C91-9510-4A4F-A329-71FAC4EA4F68}" destId="{6F9BB298-F7EA-485A-87A3-69CA1C500136}" srcOrd="11" destOrd="0" presId="urn:microsoft.com/office/officeart/2005/8/layout/process1"/>
    <dgm:cxn modelId="{332DDB5D-8F0D-4B3A-A67E-546EA03971E8}" type="presParOf" srcId="{6F9BB298-F7EA-485A-87A3-69CA1C500136}" destId="{383C4857-CD3D-4C27-AB37-077EC9EEFACE}" srcOrd="0" destOrd="0" presId="urn:microsoft.com/office/officeart/2005/8/layout/process1"/>
    <dgm:cxn modelId="{E84871E0-60AC-46C6-8D75-4445CDA9E1DB}" type="presParOf" srcId="{007F2C91-9510-4A4F-A329-71FAC4EA4F68}" destId="{081B39C9-00B9-43B8-924E-6222DAE8BAE2}" srcOrd="12" destOrd="0" presId="urn:microsoft.com/office/officeart/2005/8/layout/process1"/>
    <dgm:cxn modelId="{5B8F0166-155E-42AC-8BFE-12DD54BF63DD}" type="presParOf" srcId="{007F2C91-9510-4A4F-A329-71FAC4EA4F68}" destId="{FAC70727-727F-4EB9-981A-9B5F59C0A147}" srcOrd="13" destOrd="0" presId="urn:microsoft.com/office/officeart/2005/8/layout/process1"/>
    <dgm:cxn modelId="{FD5645B8-4300-4911-9907-FE0CCA0233AB}" type="presParOf" srcId="{FAC70727-727F-4EB9-981A-9B5F59C0A147}" destId="{30D4C5C4-C812-45F4-A810-DD401BEBA1F9}" srcOrd="0" destOrd="0" presId="urn:microsoft.com/office/officeart/2005/8/layout/process1"/>
    <dgm:cxn modelId="{577F70EB-BA6F-4AC5-88F7-1C25E185972D}" type="presParOf" srcId="{007F2C91-9510-4A4F-A329-71FAC4EA4F68}" destId="{89E8C8BC-5DBB-4FD2-9E17-D649E462F84F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86FDAC8-8FE0-4B03-8762-BE5079285B1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80F390E-2D2C-4D30-B602-B037028E443C}">
      <dgm:prSet phldrT="[Текст]"/>
      <dgm:spPr/>
      <dgm:t>
        <a:bodyPr/>
        <a:lstStyle/>
        <a:p>
          <a:r>
            <a:rPr lang="ru-RU" dirty="0" smtClean="0"/>
            <a:t>ДОТАЦИИ</a:t>
          </a:r>
          <a:endParaRPr lang="ru-RU" dirty="0"/>
        </a:p>
      </dgm:t>
    </dgm:pt>
    <dgm:pt modelId="{3CB49D60-B4DF-462B-AE57-D3165D929843}" type="parTrans" cxnId="{C4A9210A-3D08-4AB8-A002-B871E8B17428}">
      <dgm:prSet/>
      <dgm:spPr/>
      <dgm:t>
        <a:bodyPr/>
        <a:lstStyle/>
        <a:p>
          <a:endParaRPr lang="ru-RU"/>
        </a:p>
      </dgm:t>
    </dgm:pt>
    <dgm:pt modelId="{C907ECCC-2DC9-4479-938D-0D592C0FE861}" type="sibTrans" cxnId="{C4A9210A-3D08-4AB8-A002-B871E8B17428}">
      <dgm:prSet/>
      <dgm:spPr/>
      <dgm:t>
        <a:bodyPr/>
        <a:lstStyle/>
        <a:p>
          <a:endParaRPr lang="ru-RU"/>
        </a:p>
      </dgm:t>
    </dgm:pt>
    <dgm:pt modelId="{EADF53D0-FDEB-43F5-A263-B07A6944FB06}">
      <dgm:prSet phldrT="[Текст]" custT="1"/>
      <dgm:spPr/>
      <dgm:t>
        <a:bodyPr/>
        <a:lstStyle/>
        <a:p>
          <a:pPr algn="just"/>
          <a:r>
            <a:rPr lang="ru-RU" sz="1200" dirty="0" smtClean="0"/>
            <a:t>(</a:t>
          </a:r>
          <a:r>
            <a:rPr lang="ru-RU" sz="1200" i="1" u="sng" dirty="0" smtClean="0"/>
            <a:t>от латинского  «</a:t>
          </a:r>
          <a:r>
            <a:rPr lang="en-US" sz="1200" i="1" u="sng" dirty="0" smtClean="0"/>
            <a:t>Dotatio</a:t>
          </a:r>
          <a:r>
            <a:rPr lang="ru-RU" sz="1200" i="1" u="sng" dirty="0" smtClean="0"/>
            <a:t>» - дар, пожертвование) </a:t>
          </a:r>
          <a:endParaRPr lang="ru-RU" sz="1200" i="1" u="sng" dirty="0"/>
        </a:p>
      </dgm:t>
    </dgm:pt>
    <dgm:pt modelId="{E7F52D82-7A2D-4FD1-8F1E-9ABF5F1C1636}" type="parTrans" cxnId="{A1BF7AB5-A21C-45AD-A50D-A62485D8F096}">
      <dgm:prSet/>
      <dgm:spPr/>
      <dgm:t>
        <a:bodyPr/>
        <a:lstStyle/>
        <a:p>
          <a:endParaRPr lang="ru-RU"/>
        </a:p>
      </dgm:t>
    </dgm:pt>
    <dgm:pt modelId="{95B4501B-EF0B-4B60-8D53-B8C5BA841062}" type="sibTrans" cxnId="{A1BF7AB5-A21C-45AD-A50D-A62485D8F096}">
      <dgm:prSet/>
      <dgm:spPr/>
      <dgm:t>
        <a:bodyPr/>
        <a:lstStyle/>
        <a:p>
          <a:endParaRPr lang="ru-RU"/>
        </a:p>
      </dgm:t>
    </dgm:pt>
    <dgm:pt modelId="{3489E375-0AB6-44E4-9C1F-DE346704AF12}">
      <dgm:prSet phldrT="[Текст]" custT="1"/>
      <dgm:spPr/>
      <dgm:t>
        <a:bodyPr/>
        <a:lstStyle/>
        <a:p>
          <a:pPr algn="just"/>
          <a:r>
            <a:rPr lang="ru-RU" sz="1200" dirty="0" smtClean="0"/>
            <a:t>ПРЕДОСТАВЛЯЮТСЯ БЕЗ ОПРЕДЕЛЕНИЯ КОНКРЕТНОЙ  ЦЕЛИ ИХ ИСПОЛЬЗОВАНИЯ</a:t>
          </a:r>
          <a:endParaRPr lang="ru-RU" sz="1200" dirty="0"/>
        </a:p>
      </dgm:t>
    </dgm:pt>
    <dgm:pt modelId="{01E2DEAA-CD57-4879-86A4-308099AE1E8C}" type="parTrans" cxnId="{87E7B83A-1D9B-42A6-92F9-FD091916C099}">
      <dgm:prSet/>
      <dgm:spPr/>
      <dgm:t>
        <a:bodyPr/>
        <a:lstStyle/>
        <a:p>
          <a:endParaRPr lang="ru-RU"/>
        </a:p>
      </dgm:t>
    </dgm:pt>
    <dgm:pt modelId="{5C1F987D-8B2F-49AC-A48B-E6EBF0F3AA0C}" type="sibTrans" cxnId="{87E7B83A-1D9B-42A6-92F9-FD091916C099}">
      <dgm:prSet/>
      <dgm:spPr/>
      <dgm:t>
        <a:bodyPr/>
        <a:lstStyle/>
        <a:p>
          <a:endParaRPr lang="ru-RU"/>
        </a:p>
      </dgm:t>
    </dgm:pt>
    <dgm:pt modelId="{268B683C-CDE8-4D7B-9E68-145C8BD4EE12}">
      <dgm:prSet phldrT="[Текст]"/>
      <dgm:spPr/>
      <dgm:t>
        <a:bodyPr/>
        <a:lstStyle/>
        <a:p>
          <a:r>
            <a:rPr lang="ru-RU" dirty="0" smtClean="0"/>
            <a:t>СУБВЕНЦИИ</a:t>
          </a:r>
          <a:endParaRPr lang="ru-RU" dirty="0"/>
        </a:p>
      </dgm:t>
    </dgm:pt>
    <dgm:pt modelId="{AF232A14-00D6-4215-9D03-A6A7153AC5B7}" type="parTrans" cxnId="{B362D208-64CE-4135-BA5A-08F969BB9871}">
      <dgm:prSet/>
      <dgm:spPr/>
      <dgm:t>
        <a:bodyPr/>
        <a:lstStyle/>
        <a:p>
          <a:endParaRPr lang="ru-RU"/>
        </a:p>
      </dgm:t>
    </dgm:pt>
    <dgm:pt modelId="{73C71106-4222-4D85-8961-41E98A269DA2}" type="sibTrans" cxnId="{B362D208-64CE-4135-BA5A-08F969BB9871}">
      <dgm:prSet/>
      <dgm:spPr/>
      <dgm:t>
        <a:bodyPr/>
        <a:lstStyle/>
        <a:p>
          <a:endParaRPr lang="ru-RU"/>
        </a:p>
      </dgm:t>
    </dgm:pt>
    <dgm:pt modelId="{CC438143-BF58-4EFB-AFBA-7557E482CC0C}">
      <dgm:prSet phldrT="[Текст]" custT="1"/>
      <dgm:spPr/>
      <dgm:t>
        <a:bodyPr/>
        <a:lstStyle/>
        <a:p>
          <a:pPr algn="just"/>
          <a:r>
            <a:rPr lang="ru-RU" sz="1100" i="1" u="sng" dirty="0" smtClean="0"/>
            <a:t>(</a:t>
          </a:r>
          <a:r>
            <a:rPr lang="ru-RU" sz="1200" i="1" u="sng" dirty="0" smtClean="0"/>
            <a:t>от латинского  «</a:t>
          </a:r>
          <a:r>
            <a:rPr lang="en-US" sz="1200" i="1" u="sng" dirty="0" smtClean="0"/>
            <a:t>Subsidium</a:t>
          </a:r>
          <a:r>
            <a:rPr lang="ru-RU" sz="1200" i="1" u="sng" dirty="0" smtClean="0"/>
            <a:t>» - поддержка) </a:t>
          </a:r>
          <a:endParaRPr lang="ru-RU" sz="1200" i="1" u="sng" dirty="0"/>
        </a:p>
      </dgm:t>
    </dgm:pt>
    <dgm:pt modelId="{9BC76DDA-9CD4-4BE7-B14F-D668E885FDE3}" type="parTrans" cxnId="{437DA001-E5D1-4D09-B768-A05C358ADA05}">
      <dgm:prSet/>
      <dgm:spPr/>
      <dgm:t>
        <a:bodyPr/>
        <a:lstStyle/>
        <a:p>
          <a:endParaRPr lang="ru-RU"/>
        </a:p>
      </dgm:t>
    </dgm:pt>
    <dgm:pt modelId="{67F7B5DA-ACCA-463B-8D36-520B0244C826}" type="sibTrans" cxnId="{437DA001-E5D1-4D09-B768-A05C358ADA05}">
      <dgm:prSet/>
      <dgm:spPr/>
      <dgm:t>
        <a:bodyPr/>
        <a:lstStyle/>
        <a:p>
          <a:endParaRPr lang="ru-RU"/>
        </a:p>
      </dgm:t>
    </dgm:pt>
    <dgm:pt modelId="{20EB996A-69C4-41DC-B717-970DA62A3EFF}">
      <dgm:prSet phldrT="[Текст]" custT="1"/>
      <dgm:spPr/>
      <dgm:t>
        <a:bodyPr/>
        <a:lstStyle/>
        <a:p>
          <a:pPr algn="l"/>
          <a:r>
            <a:rPr lang="ru-RU" sz="1200" dirty="0" smtClean="0"/>
            <a:t>ПРЕДОСТАВЛЯЮТСЯ   В    ЦЕЛЯХ      СОФИНАНСИРОВАНИЯ     РАСХОДНЫХ ОБЯЗАТЕЛЬСТВ     МУНИЦИПАЛЬНОГО    ОБРАЗОВАНИЯ    ПО   ВОПРОСАМ МЕСТНОГО    ЗНАЧЕНИЯ</a:t>
          </a:r>
          <a:endParaRPr lang="ru-RU" sz="1200" dirty="0"/>
        </a:p>
      </dgm:t>
    </dgm:pt>
    <dgm:pt modelId="{03A7BDC9-6E67-4A62-856F-EC77F092BDF4}" type="parTrans" cxnId="{62861153-7A65-402A-8BB6-E666558C9665}">
      <dgm:prSet/>
      <dgm:spPr/>
      <dgm:t>
        <a:bodyPr/>
        <a:lstStyle/>
        <a:p>
          <a:endParaRPr lang="ru-RU"/>
        </a:p>
      </dgm:t>
    </dgm:pt>
    <dgm:pt modelId="{AAFAE3B7-7CBF-4B21-884B-DA48A11FE276}" type="sibTrans" cxnId="{62861153-7A65-402A-8BB6-E666558C9665}">
      <dgm:prSet/>
      <dgm:spPr/>
      <dgm:t>
        <a:bodyPr/>
        <a:lstStyle/>
        <a:p>
          <a:endParaRPr lang="ru-RU"/>
        </a:p>
      </dgm:t>
    </dgm:pt>
    <dgm:pt modelId="{B6C7681E-E94F-4F6E-9605-A62AE78C7E3C}">
      <dgm:prSet phldrT="[Текст]"/>
      <dgm:spPr/>
      <dgm:t>
        <a:bodyPr/>
        <a:lstStyle/>
        <a:p>
          <a:r>
            <a:rPr lang="ru-RU" dirty="0" smtClean="0"/>
            <a:t>ИНЫХ МЕЖБЮДЖЕТНЫХ ТРАНСФЕРТОВ</a:t>
          </a:r>
          <a:endParaRPr lang="ru-RU" dirty="0"/>
        </a:p>
      </dgm:t>
    </dgm:pt>
    <dgm:pt modelId="{B3FA4CEE-9C41-4950-AD19-D4022DE85854}" type="parTrans" cxnId="{51EDE3AE-F252-45E9-8B8B-0E8923596301}">
      <dgm:prSet/>
      <dgm:spPr/>
      <dgm:t>
        <a:bodyPr/>
        <a:lstStyle/>
        <a:p>
          <a:endParaRPr lang="ru-RU"/>
        </a:p>
      </dgm:t>
    </dgm:pt>
    <dgm:pt modelId="{75298DB7-29B6-4C0C-9415-9D63D1FF14CE}" type="sibTrans" cxnId="{51EDE3AE-F252-45E9-8B8B-0E8923596301}">
      <dgm:prSet/>
      <dgm:spPr/>
      <dgm:t>
        <a:bodyPr/>
        <a:lstStyle/>
        <a:p>
          <a:endParaRPr lang="ru-RU"/>
        </a:p>
      </dgm:t>
    </dgm:pt>
    <dgm:pt modelId="{DFE6657E-F009-4DB8-AB46-7743C95230FA}">
      <dgm:prSet phldrT="[Текст]" custT="1"/>
      <dgm:spPr/>
      <dgm:t>
        <a:bodyPr/>
        <a:lstStyle/>
        <a:p>
          <a:pPr algn="l"/>
          <a:r>
            <a:rPr lang="ru-RU" sz="1200" dirty="0" smtClean="0"/>
            <a:t> </a:t>
          </a:r>
          <a:r>
            <a:rPr lang="ru-RU" sz="1200" i="1" u="sng" dirty="0" smtClean="0"/>
            <a:t>от латинского «</a:t>
          </a:r>
          <a:r>
            <a:rPr lang="en-US" sz="1200" i="1" u="sng" dirty="0" smtClean="0"/>
            <a:t>Subvenire</a:t>
          </a:r>
          <a:r>
            <a:rPr lang="ru-RU" sz="1200" i="1" u="sng" dirty="0" smtClean="0"/>
            <a:t>» –приходить на помощь</a:t>
          </a:r>
          <a:r>
            <a:rPr lang="ru-RU" sz="1200" dirty="0" smtClean="0"/>
            <a:t>)</a:t>
          </a:r>
          <a:endParaRPr lang="ru-RU" sz="1200" i="1" u="sng" dirty="0"/>
        </a:p>
      </dgm:t>
    </dgm:pt>
    <dgm:pt modelId="{5AF4C23D-9FE1-4C6A-9C72-AC3DA4789588}" type="parTrans" cxnId="{9AFAAF00-4DB8-4588-85B2-22C8672F326A}">
      <dgm:prSet/>
      <dgm:spPr/>
      <dgm:t>
        <a:bodyPr/>
        <a:lstStyle/>
        <a:p>
          <a:endParaRPr lang="ru-RU"/>
        </a:p>
      </dgm:t>
    </dgm:pt>
    <dgm:pt modelId="{9B7C01BD-479F-4489-9B50-17E1216928BD}" type="sibTrans" cxnId="{9AFAAF00-4DB8-4588-85B2-22C8672F326A}">
      <dgm:prSet/>
      <dgm:spPr/>
      <dgm:t>
        <a:bodyPr/>
        <a:lstStyle/>
        <a:p>
          <a:endParaRPr lang="ru-RU"/>
        </a:p>
      </dgm:t>
    </dgm:pt>
    <dgm:pt modelId="{78BCFA5E-A9FF-4A1A-9D3C-3C3FBB36127F}">
      <dgm:prSet phldrT="[Текст]" custT="1"/>
      <dgm:spPr/>
      <dgm:t>
        <a:bodyPr/>
        <a:lstStyle/>
        <a:p>
          <a:pPr algn="just"/>
          <a:r>
            <a:rPr lang="ru-RU" sz="1200" dirty="0" smtClean="0"/>
            <a:t> ПРЕДОСТАВЛЯЮТСЯ НА ФИНАНСИРОВАНИЕ ПЕРЕДАННЫХ ГОСУДАРСТВЕННЫХ ПОЛНОМОЧИЙ РОССИЙСКОЙ ФЕДЕРАЦИИ И СВЕРДЛОВСКОЙ ОБЛАСТИ </a:t>
          </a:r>
          <a:endParaRPr lang="ru-RU" sz="1200" dirty="0"/>
        </a:p>
      </dgm:t>
    </dgm:pt>
    <dgm:pt modelId="{CEF8EBD6-08BA-4744-AB64-3C026DFADB8E}" type="parTrans" cxnId="{F6013872-041C-49A1-8BE4-9D0523D6EAC9}">
      <dgm:prSet/>
      <dgm:spPr/>
      <dgm:t>
        <a:bodyPr/>
        <a:lstStyle/>
        <a:p>
          <a:endParaRPr lang="ru-RU"/>
        </a:p>
      </dgm:t>
    </dgm:pt>
    <dgm:pt modelId="{4525FFEE-02A6-4059-B15F-7CEBB9A20456}" type="sibTrans" cxnId="{F6013872-041C-49A1-8BE4-9D0523D6EAC9}">
      <dgm:prSet/>
      <dgm:spPr/>
      <dgm:t>
        <a:bodyPr/>
        <a:lstStyle/>
        <a:p>
          <a:endParaRPr lang="ru-RU"/>
        </a:p>
      </dgm:t>
    </dgm:pt>
    <dgm:pt modelId="{E2704133-7C93-4E96-9235-D116670DB64D}">
      <dgm:prSet/>
      <dgm:spPr/>
      <dgm:t>
        <a:bodyPr/>
        <a:lstStyle/>
        <a:p>
          <a:r>
            <a:rPr lang="ru-RU" dirty="0" smtClean="0"/>
            <a:t>СУБСИДИИ</a:t>
          </a:r>
          <a:endParaRPr lang="ru-RU" dirty="0"/>
        </a:p>
      </dgm:t>
    </dgm:pt>
    <dgm:pt modelId="{62308FE6-174D-4411-9B6E-080D88104EC5}" type="parTrans" cxnId="{0F8AB191-1E5F-4EF5-A0AB-9BF02C067D66}">
      <dgm:prSet/>
      <dgm:spPr/>
      <dgm:t>
        <a:bodyPr/>
        <a:lstStyle/>
        <a:p>
          <a:endParaRPr lang="ru-RU"/>
        </a:p>
      </dgm:t>
    </dgm:pt>
    <dgm:pt modelId="{B60E7269-CE81-42C0-B243-4ABC5E9C8ABE}" type="sibTrans" cxnId="{0F8AB191-1E5F-4EF5-A0AB-9BF02C067D66}">
      <dgm:prSet/>
      <dgm:spPr/>
      <dgm:t>
        <a:bodyPr/>
        <a:lstStyle/>
        <a:p>
          <a:endParaRPr lang="ru-RU"/>
        </a:p>
      </dgm:t>
    </dgm:pt>
    <dgm:pt modelId="{B21AECF7-CF94-4B1D-9F2F-3A9164F62A6E}" type="pres">
      <dgm:prSet presAssocID="{186FDAC8-8FE0-4B03-8762-BE5079285B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CEEFBD-8748-4EA5-86D6-A56B0CDC3194}" type="pres">
      <dgm:prSet presAssocID="{680F390E-2D2C-4D30-B602-B037028E443C}" presName="linNode" presStyleCnt="0"/>
      <dgm:spPr/>
    </dgm:pt>
    <dgm:pt modelId="{AAC43016-C5A1-478A-B39A-482364AED65A}" type="pres">
      <dgm:prSet presAssocID="{680F390E-2D2C-4D30-B602-B037028E443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3863D-ADD6-4ECB-928C-6658DC04704C}" type="pres">
      <dgm:prSet presAssocID="{680F390E-2D2C-4D30-B602-B037028E443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1E925-9921-4B40-A924-3AED7D2684BD}" type="pres">
      <dgm:prSet presAssocID="{C907ECCC-2DC9-4479-938D-0D592C0FE861}" presName="sp" presStyleCnt="0"/>
      <dgm:spPr/>
    </dgm:pt>
    <dgm:pt modelId="{32B9A9A0-79DE-4228-946E-7BF671A7649A}" type="pres">
      <dgm:prSet presAssocID="{E2704133-7C93-4E96-9235-D116670DB64D}" presName="linNode" presStyleCnt="0"/>
      <dgm:spPr/>
    </dgm:pt>
    <dgm:pt modelId="{158FD585-DAE8-459B-B830-E364486F21EE}" type="pres">
      <dgm:prSet presAssocID="{E2704133-7C93-4E96-9235-D116670DB64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A0F40-B9A8-4584-B7AC-A854DDB9F0F0}" type="pres">
      <dgm:prSet presAssocID="{B60E7269-CE81-42C0-B243-4ABC5E9C8ABE}" presName="sp" presStyleCnt="0"/>
      <dgm:spPr/>
    </dgm:pt>
    <dgm:pt modelId="{C1CA963E-AC2A-48A0-A59E-5F00AC12A150}" type="pres">
      <dgm:prSet presAssocID="{268B683C-CDE8-4D7B-9E68-145C8BD4EE12}" presName="linNode" presStyleCnt="0"/>
      <dgm:spPr/>
    </dgm:pt>
    <dgm:pt modelId="{76A7651E-8AE3-4419-B8EE-204DF11355C0}" type="pres">
      <dgm:prSet presAssocID="{268B683C-CDE8-4D7B-9E68-145C8BD4EE1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B59F5-F1AE-414D-B760-9C9A57FB1363}" type="pres">
      <dgm:prSet presAssocID="{268B683C-CDE8-4D7B-9E68-145C8BD4EE12}" presName="descendantText" presStyleLbl="alignAccFollowNode1" presStyleIdx="1" presStyleCnt="3" custLinFactY="-37249" custLinFactNeighborX="17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6F488-B315-4D98-8B6C-FA9997BFF533}" type="pres">
      <dgm:prSet presAssocID="{73C71106-4222-4D85-8961-41E98A269DA2}" presName="sp" presStyleCnt="0"/>
      <dgm:spPr/>
    </dgm:pt>
    <dgm:pt modelId="{F5882565-6948-4F09-995A-D2C4D61F0A41}" type="pres">
      <dgm:prSet presAssocID="{B6C7681E-E94F-4F6E-9605-A62AE78C7E3C}" presName="linNode" presStyleCnt="0"/>
      <dgm:spPr/>
    </dgm:pt>
    <dgm:pt modelId="{384AE05E-14A1-4700-8E50-29099681330F}" type="pres">
      <dgm:prSet presAssocID="{B6C7681E-E94F-4F6E-9605-A62AE78C7E3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8A58F-0068-4A1C-9959-B33E92E2153A}" type="pres">
      <dgm:prSet presAssocID="{B6C7681E-E94F-4F6E-9605-A62AE78C7E3C}" presName="descendantText" presStyleLbl="alignAccFollowNode1" presStyleIdx="2" presStyleCnt="3" custLinFactY="-30489" custLinFactNeighborX="19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B9FE1-7586-4486-A5DF-46E2E69A6776}" type="presOf" srcId="{78BCFA5E-A9FF-4A1A-9D3C-3C3FBB36127F}" destId="{7138A58F-0068-4A1C-9959-B33E92E2153A}" srcOrd="0" destOrd="1" presId="urn:microsoft.com/office/officeart/2005/8/layout/vList5"/>
    <dgm:cxn modelId="{437DA001-E5D1-4D09-B768-A05C358ADA05}" srcId="{268B683C-CDE8-4D7B-9E68-145C8BD4EE12}" destId="{CC438143-BF58-4EFB-AFBA-7557E482CC0C}" srcOrd="0" destOrd="0" parTransId="{9BC76DDA-9CD4-4BE7-B14F-D668E885FDE3}" sibTransId="{67F7B5DA-ACCA-463B-8D36-520B0244C826}"/>
    <dgm:cxn modelId="{0F8AB191-1E5F-4EF5-A0AB-9BF02C067D66}" srcId="{186FDAC8-8FE0-4B03-8762-BE5079285B1F}" destId="{E2704133-7C93-4E96-9235-D116670DB64D}" srcOrd="1" destOrd="0" parTransId="{62308FE6-174D-4411-9B6E-080D88104EC5}" sibTransId="{B60E7269-CE81-42C0-B243-4ABC5E9C8ABE}"/>
    <dgm:cxn modelId="{91E85B18-026B-4F26-A7F9-72F0A53F6E63}" type="presOf" srcId="{EADF53D0-FDEB-43F5-A263-B07A6944FB06}" destId="{2023863D-ADD6-4ECB-928C-6658DC04704C}" srcOrd="0" destOrd="0" presId="urn:microsoft.com/office/officeart/2005/8/layout/vList5"/>
    <dgm:cxn modelId="{62861153-7A65-402A-8BB6-E666558C9665}" srcId="{268B683C-CDE8-4D7B-9E68-145C8BD4EE12}" destId="{20EB996A-69C4-41DC-B717-970DA62A3EFF}" srcOrd="1" destOrd="0" parTransId="{03A7BDC9-6E67-4A62-856F-EC77F092BDF4}" sibTransId="{AAFAE3B7-7CBF-4B21-884B-DA48A11FE276}"/>
    <dgm:cxn modelId="{51EDE3AE-F252-45E9-8B8B-0E8923596301}" srcId="{186FDAC8-8FE0-4B03-8762-BE5079285B1F}" destId="{B6C7681E-E94F-4F6E-9605-A62AE78C7E3C}" srcOrd="3" destOrd="0" parTransId="{B3FA4CEE-9C41-4950-AD19-D4022DE85854}" sibTransId="{75298DB7-29B6-4C0C-9415-9D63D1FF14CE}"/>
    <dgm:cxn modelId="{1C5B0AA2-6D10-4F72-92D9-B31D53E35E3B}" type="presOf" srcId="{3489E375-0AB6-44E4-9C1F-DE346704AF12}" destId="{2023863D-ADD6-4ECB-928C-6658DC04704C}" srcOrd="0" destOrd="1" presId="urn:microsoft.com/office/officeart/2005/8/layout/vList5"/>
    <dgm:cxn modelId="{B362D208-64CE-4135-BA5A-08F969BB9871}" srcId="{186FDAC8-8FE0-4B03-8762-BE5079285B1F}" destId="{268B683C-CDE8-4D7B-9E68-145C8BD4EE12}" srcOrd="2" destOrd="0" parTransId="{AF232A14-00D6-4215-9D03-A6A7153AC5B7}" sibTransId="{73C71106-4222-4D85-8961-41E98A269DA2}"/>
    <dgm:cxn modelId="{D64AF472-D6E3-4E86-B251-7EDF48D05100}" type="presOf" srcId="{E2704133-7C93-4E96-9235-D116670DB64D}" destId="{158FD585-DAE8-459B-B830-E364486F21EE}" srcOrd="0" destOrd="0" presId="urn:microsoft.com/office/officeart/2005/8/layout/vList5"/>
    <dgm:cxn modelId="{1BDA5203-A529-4B43-A8BE-007CDC981738}" type="presOf" srcId="{186FDAC8-8FE0-4B03-8762-BE5079285B1F}" destId="{B21AECF7-CF94-4B1D-9F2F-3A9164F62A6E}" srcOrd="0" destOrd="0" presId="urn:microsoft.com/office/officeart/2005/8/layout/vList5"/>
    <dgm:cxn modelId="{87E7B83A-1D9B-42A6-92F9-FD091916C099}" srcId="{680F390E-2D2C-4D30-B602-B037028E443C}" destId="{3489E375-0AB6-44E4-9C1F-DE346704AF12}" srcOrd="1" destOrd="0" parTransId="{01E2DEAA-CD57-4879-86A4-308099AE1E8C}" sibTransId="{5C1F987D-8B2F-49AC-A48B-E6EBF0F3AA0C}"/>
    <dgm:cxn modelId="{600E3713-0E91-4CAC-B074-D6155C8D51CC}" type="presOf" srcId="{680F390E-2D2C-4D30-B602-B037028E443C}" destId="{AAC43016-C5A1-478A-B39A-482364AED65A}" srcOrd="0" destOrd="0" presId="urn:microsoft.com/office/officeart/2005/8/layout/vList5"/>
    <dgm:cxn modelId="{751A6DC7-3EF9-4314-BB00-270479291C2B}" type="presOf" srcId="{20EB996A-69C4-41DC-B717-970DA62A3EFF}" destId="{EF1B59F5-F1AE-414D-B760-9C9A57FB1363}" srcOrd="0" destOrd="1" presId="urn:microsoft.com/office/officeart/2005/8/layout/vList5"/>
    <dgm:cxn modelId="{9AFAAF00-4DB8-4588-85B2-22C8672F326A}" srcId="{B6C7681E-E94F-4F6E-9605-A62AE78C7E3C}" destId="{DFE6657E-F009-4DB8-AB46-7743C95230FA}" srcOrd="0" destOrd="0" parTransId="{5AF4C23D-9FE1-4C6A-9C72-AC3DA4789588}" sibTransId="{9B7C01BD-479F-4489-9B50-17E1216928BD}"/>
    <dgm:cxn modelId="{AD7BFD89-E1B4-4BBF-A0FD-D005846DE2BF}" type="presOf" srcId="{CC438143-BF58-4EFB-AFBA-7557E482CC0C}" destId="{EF1B59F5-F1AE-414D-B760-9C9A57FB1363}" srcOrd="0" destOrd="0" presId="urn:microsoft.com/office/officeart/2005/8/layout/vList5"/>
    <dgm:cxn modelId="{EE8AE7EE-1D94-4519-B5E1-4974BA6D35BE}" type="presOf" srcId="{268B683C-CDE8-4D7B-9E68-145C8BD4EE12}" destId="{76A7651E-8AE3-4419-B8EE-204DF11355C0}" srcOrd="0" destOrd="0" presId="urn:microsoft.com/office/officeart/2005/8/layout/vList5"/>
    <dgm:cxn modelId="{A1BF7AB5-A21C-45AD-A50D-A62485D8F096}" srcId="{680F390E-2D2C-4D30-B602-B037028E443C}" destId="{EADF53D0-FDEB-43F5-A263-B07A6944FB06}" srcOrd="0" destOrd="0" parTransId="{E7F52D82-7A2D-4FD1-8F1E-9ABF5F1C1636}" sibTransId="{95B4501B-EF0B-4B60-8D53-B8C5BA841062}"/>
    <dgm:cxn modelId="{F6013872-041C-49A1-8BE4-9D0523D6EAC9}" srcId="{B6C7681E-E94F-4F6E-9605-A62AE78C7E3C}" destId="{78BCFA5E-A9FF-4A1A-9D3C-3C3FBB36127F}" srcOrd="1" destOrd="0" parTransId="{CEF8EBD6-08BA-4744-AB64-3C026DFADB8E}" sibTransId="{4525FFEE-02A6-4059-B15F-7CEBB9A20456}"/>
    <dgm:cxn modelId="{DF650A2F-DA68-4C90-9B40-B3CC7FA686A6}" type="presOf" srcId="{B6C7681E-E94F-4F6E-9605-A62AE78C7E3C}" destId="{384AE05E-14A1-4700-8E50-29099681330F}" srcOrd="0" destOrd="0" presId="urn:microsoft.com/office/officeart/2005/8/layout/vList5"/>
    <dgm:cxn modelId="{C4A9210A-3D08-4AB8-A002-B871E8B17428}" srcId="{186FDAC8-8FE0-4B03-8762-BE5079285B1F}" destId="{680F390E-2D2C-4D30-B602-B037028E443C}" srcOrd="0" destOrd="0" parTransId="{3CB49D60-B4DF-462B-AE57-D3165D929843}" sibTransId="{C907ECCC-2DC9-4479-938D-0D592C0FE861}"/>
    <dgm:cxn modelId="{9B5B5335-5846-4EB9-8238-BE32E592CA09}" type="presOf" srcId="{DFE6657E-F009-4DB8-AB46-7743C95230FA}" destId="{7138A58F-0068-4A1C-9959-B33E92E2153A}" srcOrd="0" destOrd="0" presId="urn:microsoft.com/office/officeart/2005/8/layout/vList5"/>
    <dgm:cxn modelId="{2D262B09-01B3-4780-BEE5-01B666820B26}" type="presParOf" srcId="{B21AECF7-CF94-4B1D-9F2F-3A9164F62A6E}" destId="{93CEEFBD-8748-4EA5-86D6-A56B0CDC3194}" srcOrd="0" destOrd="0" presId="urn:microsoft.com/office/officeart/2005/8/layout/vList5"/>
    <dgm:cxn modelId="{6192DB7B-90F9-45A6-962E-4BE607F1FB9D}" type="presParOf" srcId="{93CEEFBD-8748-4EA5-86D6-A56B0CDC3194}" destId="{AAC43016-C5A1-478A-B39A-482364AED65A}" srcOrd="0" destOrd="0" presId="urn:microsoft.com/office/officeart/2005/8/layout/vList5"/>
    <dgm:cxn modelId="{57A82E7D-6931-41AF-9B51-5036536FD617}" type="presParOf" srcId="{93CEEFBD-8748-4EA5-86D6-A56B0CDC3194}" destId="{2023863D-ADD6-4ECB-928C-6658DC04704C}" srcOrd="1" destOrd="0" presId="urn:microsoft.com/office/officeart/2005/8/layout/vList5"/>
    <dgm:cxn modelId="{CA92A4F7-0ABA-440D-B3B3-84E2D13EB9B1}" type="presParOf" srcId="{B21AECF7-CF94-4B1D-9F2F-3A9164F62A6E}" destId="{8E21E925-9921-4B40-A924-3AED7D2684BD}" srcOrd="1" destOrd="0" presId="urn:microsoft.com/office/officeart/2005/8/layout/vList5"/>
    <dgm:cxn modelId="{A2B5C4FF-4229-4326-BF83-1E7B349C2023}" type="presParOf" srcId="{B21AECF7-CF94-4B1D-9F2F-3A9164F62A6E}" destId="{32B9A9A0-79DE-4228-946E-7BF671A7649A}" srcOrd="2" destOrd="0" presId="urn:microsoft.com/office/officeart/2005/8/layout/vList5"/>
    <dgm:cxn modelId="{200591C4-CF75-47DF-A3AB-FD2263F5E6E3}" type="presParOf" srcId="{32B9A9A0-79DE-4228-946E-7BF671A7649A}" destId="{158FD585-DAE8-459B-B830-E364486F21EE}" srcOrd="0" destOrd="0" presId="urn:microsoft.com/office/officeart/2005/8/layout/vList5"/>
    <dgm:cxn modelId="{1AE85C4F-5FAC-450A-8F75-F755181AF7BF}" type="presParOf" srcId="{B21AECF7-CF94-4B1D-9F2F-3A9164F62A6E}" destId="{BD0A0F40-B9A8-4584-B7AC-A854DDB9F0F0}" srcOrd="3" destOrd="0" presId="urn:microsoft.com/office/officeart/2005/8/layout/vList5"/>
    <dgm:cxn modelId="{4D3AFF79-DB38-422D-BAD4-9A3C47431F90}" type="presParOf" srcId="{B21AECF7-CF94-4B1D-9F2F-3A9164F62A6E}" destId="{C1CA963E-AC2A-48A0-A59E-5F00AC12A150}" srcOrd="4" destOrd="0" presId="urn:microsoft.com/office/officeart/2005/8/layout/vList5"/>
    <dgm:cxn modelId="{4F615FBF-BA31-44BC-824C-CB60243662A2}" type="presParOf" srcId="{C1CA963E-AC2A-48A0-A59E-5F00AC12A150}" destId="{76A7651E-8AE3-4419-B8EE-204DF11355C0}" srcOrd="0" destOrd="0" presId="urn:microsoft.com/office/officeart/2005/8/layout/vList5"/>
    <dgm:cxn modelId="{DF43C030-2EF3-4D7D-91EF-ED0317EEC569}" type="presParOf" srcId="{C1CA963E-AC2A-48A0-A59E-5F00AC12A150}" destId="{EF1B59F5-F1AE-414D-B760-9C9A57FB1363}" srcOrd="1" destOrd="0" presId="urn:microsoft.com/office/officeart/2005/8/layout/vList5"/>
    <dgm:cxn modelId="{F175664E-6C70-485D-B4DA-B7DE9B6C52E1}" type="presParOf" srcId="{B21AECF7-CF94-4B1D-9F2F-3A9164F62A6E}" destId="{95D6F488-B315-4D98-8B6C-FA9997BFF533}" srcOrd="5" destOrd="0" presId="urn:microsoft.com/office/officeart/2005/8/layout/vList5"/>
    <dgm:cxn modelId="{2E062954-EB19-4A56-8D90-C5AB77492565}" type="presParOf" srcId="{B21AECF7-CF94-4B1D-9F2F-3A9164F62A6E}" destId="{F5882565-6948-4F09-995A-D2C4D61F0A41}" srcOrd="6" destOrd="0" presId="urn:microsoft.com/office/officeart/2005/8/layout/vList5"/>
    <dgm:cxn modelId="{8944E95D-28B8-44CB-AE06-E68FD930F360}" type="presParOf" srcId="{F5882565-6948-4F09-995A-D2C4D61F0A41}" destId="{384AE05E-14A1-4700-8E50-29099681330F}" srcOrd="0" destOrd="0" presId="urn:microsoft.com/office/officeart/2005/8/layout/vList5"/>
    <dgm:cxn modelId="{A2C079F9-7EF7-4F98-B1B0-CBD553EA4CA8}" type="presParOf" srcId="{F5882565-6948-4F09-995A-D2C4D61F0A41}" destId="{7138A58F-0068-4A1C-9959-B33E92E215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2674938-79D1-4ED2-8094-87F48B4BE876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E4F82-E4FF-4EE3-9100-735A6EF546F2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5AFEC-4C9C-44E2-A33A-856BDAC5BE05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5145F2B-B5E3-4E39-9074-67A68A62A424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CA4C62B-0CED-41E9-B393-E89A1ECDE8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67ADD-A9FB-42A1-8CA5-C9DB1F5193AB}">
      <dgm:prSet phldrT="[Текст]"/>
      <dgm:spPr/>
      <dgm:t>
        <a:bodyPr/>
        <a:lstStyle/>
        <a:p>
          <a:r>
            <a:rPr lang="ru-RU" dirty="0" smtClean="0"/>
            <a:t>Расходные обязательства</a:t>
          </a:r>
          <a:endParaRPr lang="ru-RU" dirty="0"/>
        </a:p>
      </dgm:t>
    </dgm:pt>
    <dgm:pt modelId="{DF0BBBBF-01B2-410C-9944-A595C0688191}" type="parTrans" cxnId="{287F9D14-AE99-44C0-AC19-D19B03958296}">
      <dgm:prSet/>
      <dgm:spPr/>
      <dgm:t>
        <a:bodyPr/>
        <a:lstStyle/>
        <a:p>
          <a:endParaRPr lang="ru-RU"/>
        </a:p>
      </dgm:t>
    </dgm:pt>
    <dgm:pt modelId="{5A45C436-54AC-4EBD-B489-1BD3D3B97B19}" type="sibTrans" cxnId="{287F9D14-AE99-44C0-AC19-D19B03958296}">
      <dgm:prSet/>
      <dgm:spPr/>
      <dgm:t>
        <a:bodyPr/>
        <a:lstStyle/>
        <a:p>
          <a:endParaRPr lang="ru-RU"/>
        </a:p>
      </dgm:t>
    </dgm:pt>
    <dgm:pt modelId="{B5CEBC38-6790-4059-B882-584984C569CE}">
      <dgm:prSet phldrT="[Текст]"/>
      <dgm:spPr/>
      <dgm:t>
        <a:bodyPr/>
        <a:lstStyle/>
        <a:p>
          <a:r>
            <a:rPr lang="ru-RU" dirty="0" smtClean="0"/>
            <a:t>Публичные</a:t>
          </a:r>
          <a:endParaRPr lang="ru-RU" dirty="0"/>
        </a:p>
      </dgm:t>
    </dgm:pt>
    <dgm:pt modelId="{9D4C9579-ED6F-4C2F-8F15-DE8BBCE067A4}" type="parTrans" cxnId="{7791C5B2-0EDD-4523-93A7-C7B785785267}">
      <dgm:prSet/>
      <dgm:spPr/>
      <dgm:t>
        <a:bodyPr/>
        <a:lstStyle/>
        <a:p>
          <a:endParaRPr lang="ru-RU" dirty="0"/>
        </a:p>
      </dgm:t>
    </dgm:pt>
    <dgm:pt modelId="{DB2D799E-4D77-4FEE-BF0F-0379C17F670E}" type="sibTrans" cxnId="{7791C5B2-0EDD-4523-93A7-C7B785785267}">
      <dgm:prSet/>
      <dgm:spPr/>
      <dgm:t>
        <a:bodyPr/>
        <a:lstStyle/>
        <a:p>
          <a:endParaRPr lang="ru-RU"/>
        </a:p>
      </dgm:t>
    </dgm:pt>
    <dgm:pt modelId="{159040FA-48A4-40DE-8346-F0A5EB2387FC}">
      <dgm:prSet phldrT="[Текст]"/>
      <dgm:spPr/>
      <dgm:t>
        <a:bodyPr/>
        <a:lstStyle/>
        <a:p>
          <a:r>
            <a:rPr lang="ru-RU" dirty="0" smtClean="0"/>
            <a:t>Публичные нормативные</a:t>
          </a:r>
          <a:endParaRPr lang="ru-RU" dirty="0"/>
        </a:p>
      </dgm:t>
    </dgm:pt>
    <dgm:pt modelId="{15C1C6A9-CAB2-430D-9D11-D1716EEC8D91}" type="parTrans" cxnId="{051F882A-73CC-46FF-85FC-131031EEA7F6}">
      <dgm:prSet/>
      <dgm:spPr/>
      <dgm:t>
        <a:bodyPr/>
        <a:lstStyle/>
        <a:p>
          <a:endParaRPr lang="ru-RU" dirty="0"/>
        </a:p>
      </dgm:t>
    </dgm:pt>
    <dgm:pt modelId="{9F6B8F5F-F4BA-4010-947B-36723EC0E2F5}" type="sibTrans" cxnId="{051F882A-73CC-46FF-85FC-131031EEA7F6}">
      <dgm:prSet/>
      <dgm:spPr/>
      <dgm:t>
        <a:bodyPr/>
        <a:lstStyle/>
        <a:p>
          <a:endParaRPr lang="ru-RU"/>
        </a:p>
      </dgm:t>
    </dgm:pt>
    <dgm:pt modelId="{8F059670-D389-4878-9DA1-5DBD53CA5162}" type="pres">
      <dgm:prSet presAssocID="{7CA4C62B-0CED-41E9-B393-E89A1ECDE8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116A1D-D4AB-422A-ABE6-C5F8496AB7AE}" type="pres">
      <dgm:prSet presAssocID="{8E067ADD-A9FB-42A1-8CA5-C9DB1F5193AB}" presName="root1" presStyleCnt="0"/>
      <dgm:spPr/>
    </dgm:pt>
    <dgm:pt modelId="{AD1238F0-9ED4-4F58-B287-BF28AA0CDCA2}" type="pres">
      <dgm:prSet presAssocID="{8E067ADD-A9FB-42A1-8CA5-C9DB1F5193A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7F35D-3ADE-4AEC-88F6-E51D15F04CE4}" type="pres">
      <dgm:prSet presAssocID="{8E067ADD-A9FB-42A1-8CA5-C9DB1F5193AB}" presName="level2hierChild" presStyleCnt="0"/>
      <dgm:spPr/>
    </dgm:pt>
    <dgm:pt modelId="{1D813A8A-7564-44D7-ACF1-CB59444E3126}" type="pres">
      <dgm:prSet presAssocID="{9D4C9579-ED6F-4C2F-8F15-DE8BBCE067A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F89557E-13C4-4F7F-A8F2-94D51F7DD3DC}" type="pres">
      <dgm:prSet presAssocID="{9D4C9579-ED6F-4C2F-8F15-DE8BBCE067A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8F46C8C-B574-45CF-9D45-150094DED957}" type="pres">
      <dgm:prSet presAssocID="{B5CEBC38-6790-4059-B882-584984C569CE}" presName="root2" presStyleCnt="0"/>
      <dgm:spPr/>
    </dgm:pt>
    <dgm:pt modelId="{2959A7CA-A456-4E1C-A55F-CFB97397E49E}" type="pres">
      <dgm:prSet presAssocID="{B5CEBC38-6790-4059-B882-584984C569C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D304CE-8976-45D7-AECB-FA138A6758E3}" type="pres">
      <dgm:prSet presAssocID="{B5CEBC38-6790-4059-B882-584984C569CE}" presName="level3hierChild" presStyleCnt="0"/>
      <dgm:spPr/>
    </dgm:pt>
    <dgm:pt modelId="{D4783844-7F8A-4DA3-B086-44906C15E5BE}" type="pres">
      <dgm:prSet presAssocID="{15C1C6A9-CAB2-430D-9D11-D1716EEC8D9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651A98B-C542-4D0B-896B-CC0C4B17C307}" type="pres">
      <dgm:prSet presAssocID="{15C1C6A9-CAB2-430D-9D11-D1716EEC8D9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C78AABA-F874-4DF5-B086-8D0528ED723E}" type="pres">
      <dgm:prSet presAssocID="{159040FA-48A4-40DE-8346-F0A5EB2387FC}" presName="root2" presStyleCnt="0"/>
      <dgm:spPr/>
    </dgm:pt>
    <dgm:pt modelId="{1FEB34F2-77E6-4ED8-8A2C-F519A5CB60B9}" type="pres">
      <dgm:prSet presAssocID="{159040FA-48A4-40DE-8346-F0A5EB2387F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3D5C9A-042E-4C9F-A866-38417CF9DC0F}" type="pres">
      <dgm:prSet presAssocID="{159040FA-48A4-40DE-8346-F0A5EB2387FC}" presName="level3hierChild" presStyleCnt="0"/>
      <dgm:spPr/>
    </dgm:pt>
  </dgm:ptLst>
  <dgm:cxnLst>
    <dgm:cxn modelId="{287F9D14-AE99-44C0-AC19-D19B03958296}" srcId="{7CA4C62B-0CED-41E9-B393-E89A1ECDE819}" destId="{8E067ADD-A9FB-42A1-8CA5-C9DB1F5193AB}" srcOrd="0" destOrd="0" parTransId="{DF0BBBBF-01B2-410C-9944-A595C0688191}" sibTransId="{5A45C436-54AC-4EBD-B489-1BD3D3B97B19}"/>
    <dgm:cxn modelId="{7A2C4EF4-6C17-4EBF-83E1-55F78B007F1E}" type="presOf" srcId="{7CA4C62B-0CED-41E9-B393-E89A1ECDE819}" destId="{8F059670-D389-4878-9DA1-5DBD53CA5162}" srcOrd="0" destOrd="0" presId="urn:microsoft.com/office/officeart/2005/8/layout/hierarchy2"/>
    <dgm:cxn modelId="{A182BE0D-9C46-40C7-97E7-3B27D6BC9FF4}" type="presOf" srcId="{15C1C6A9-CAB2-430D-9D11-D1716EEC8D91}" destId="{F651A98B-C542-4D0B-896B-CC0C4B17C307}" srcOrd="1" destOrd="0" presId="urn:microsoft.com/office/officeart/2005/8/layout/hierarchy2"/>
    <dgm:cxn modelId="{76D836A6-F9C1-4866-87C8-0E32846CC1DD}" type="presOf" srcId="{15C1C6A9-CAB2-430D-9D11-D1716EEC8D91}" destId="{D4783844-7F8A-4DA3-B086-44906C15E5BE}" srcOrd="0" destOrd="0" presId="urn:microsoft.com/office/officeart/2005/8/layout/hierarchy2"/>
    <dgm:cxn modelId="{40983304-B480-4D1A-96B0-CD715E514EAD}" type="presOf" srcId="{159040FA-48A4-40DE-8346-F0A5EB2387FC}" destId="{1FEB34F2-77E6-4ED8-8A2C-F519A5CB60B9}" srcOrd="0" destOrd="0" presId="urn:microsoft.com/office/officeart/2005/8/layout/hierarchy2"/>
    <dgm:cxn modelId="{07FE9E34-871F-49F9-ACF1-0C49680F8B15}" type="presOf" srcId="{9D4C9579-ED6F-4C2F-8F15-DE8BBCE067A4}" destId="{1D813A8A-7564-44D7-ACF1-CB59444E3126}" srcOrd="0" destOrd="0" presId="urn:microsoft.com/office/officeart/2005/8/layout/hierarchy2"/>
    <dgm:cxn modelId="{051F882A-73CC-46FF-85FC-131031EEA7F6}" srcId="{8E067ADD-A9FB-42A1-8CA5-C9DB1F5193AB}" destId="{159040FA-48A4-40DE-8346-F0A5EB2387FC}" srcOrd="1" destOrd="0" parTransId="{15C1C6A9-CAB2-430D-9D11-D1716EEC8D91}" sibTransId="{9F6B8F5F-F4BA-4010-947B-36723EC0E2F5}"/>
    <dgm:cxn modelId="{345DE226-5EA0-4A30-BF55-7D1D04F2EF72}" type="presOf" srcId="{9D4C9579-ED6F-4C2F-8F15-DE8BBCE067A4}" destId="{2F89557E-13C4-4F7F-A8F2-94D51F7DD3DC}" srcOrd="1" destOrd="0" presId="urn:microsoft.com/office/officeart/2005/8/layout/hierarchy2"/>
    <dgm:cxn modelId="{F451270A-8F49-4C41-A31B-2AABCCB0A1D1}" type="presOf" srcId="{8E067ADD-A9FB-42A1-8CA5-C9DB1F5193AB}" destId="{AD1238F0-9ED4-4F58-B287-BF28AA0CDCA2}" srcOrd="0" destOrd="0" presId="urn:microsoft.com/office/officeart/2005/8/layout/hierarchy2"/>
    <dgm:cxn modelId="{E68EBB9D-1B98-49F2-A403-2D854A57668C}" type="presOf" srcId="{B5CEBC38-6790-4059-B882-584984C569CE}" destId="{2959A7CA-A456-4E1C-A55F-CFB97397E49E}" srcOrd="0" destOrd="0" presId="urn:microsoft.com/office/officeart/2005/8/layout/hierarchy2"/>
    <dgm:cxn modelId="{7791C5B2-0EDD-4523-93A7-C7B785785267}" srcId="{8E067ADD-A9FB-42A1-8CA5-C9DB1F5193AB}" destId="{B5CEBC38-6790-4059-B882-584984C569CE}" srcOrd="0" destOrd="0" parTransId="{9D4C9579-ED6F-4C2F-8F15-DE8BBCE067A4}" sibTransId="{DB2D799E-4D77-4FEE-BF0F-0379C17F670E}"/>
    <dgm:cxn modelId="{F01AF88C-9731-4436-8C15-5BF6A9D7E7E2}" type="presParOf" srcId="{8F059670-D389-4878-9DA1-5DBD53CA5162}" destId="{6A116A1D-D4AB-422A-ABE6-C5F8496AB7AE}" srcOrd="0" destOrd="0" presId="urn:microsoft.com/office/officeart/2005/8/layout/hierarchy2"/>
    <dgm:cxn modelId="{2AF11870-B889-47CE-936F-86A774EB3ED2}" type="presParOf" srcId="{6A116A1D-D4AB-422A-ABE6-C5F8496AB7AE}" destId="{AD1238F0-9ED4-4F58-B287-BF28AA0CDCA2}" srcOrd="0" destOrd="0" presId="urn:microsoft.com/office/officeart/2005/8/layout/hierarchy2"/>
    <dgm:cxn modelId="{EE1CCAA4-CBDE-4BDC-B022-DCB47B26ABE7}" type="presParOf" srcId="{6A116A1D-D4AB-422A-ABE6-C5F8496AB7AE}" destId="{EBC7F35D-3ADE-4AEC-88F6-E51D15F04CE4}" srcOrd="1" destOrd="0" presId="urn:microsoft.com/office/officeart/2005/8/layout/hierarchy2"/>
    <dgm:cxn modelId="{BB701A29-F93E-4812-BC2F-D28CC2C55803}" type="presParOf" srcId="{EBC7F35D-3ADE-4AEC-88F6-E51D15F04CE4}" destId="{1D813A8A-7564-44D7-ACF1-CB59444E3126}" srcOrd="0" destOrd="0" presId="urn:microsoft.com/office/officeart/2005/8/layout/hierarchy2"/>
    <dgm:cxn modelId="{345F3A7B-72CE-4DC5-93D8-491D0772AE5C}" type="presParOf" srcId="{1D813A8A-7564-44D7-ACF1-CB59444E3126}" destId="{2F89557E-13C4-4F7F-A8F2-94D51F7DD3DC}" srcOrd="0" destOrd="0" presId="urn:microsoft.com/office/officeart/2005/8/layout/hierarchy2"/>
    <dgm:cxn modelId="{E1FD9EB6-9057-456B-A18C-7C258ED5DB3D}" type="presParOf" srcId="{EBC7F35D-3ADE-4AEC-88F6-E51D15F04CE4}" destId="{38F46C8C-B574-45CF-9D45-150094DED957}" srcOrd="1" destOrd="0" presId="urn:microsoft.com/office/officeart/2005/8/layout/hierarchy2"/>
    <dgm:cxn modelId="{BF62CEC6-A2B4-4AF2-AE11-8EBD6A7130D3}" type="presParOf" srcId="{38F46C8C-B574-45CF-9D45-150094DED957}" destId="{2959A7CA-A456-4E1C-A55F-CFB97397E49E}" srcOrd="0" destOrd="0" presId="urn:microsoft.com/office/officeart/2005/8/layout/hierarchy2"/>
    <dgm:cxn modelId="{C51763C5-2FC9-4219-A5F8-67CB91F1DFFB}" type="presParOf" srcId="{38F46C8C-B574-45CF-9D45-150094DED957}" destId="{ADD304CE-8976-45D7-AECB-FA138A6758E3}" srcOrd="1" destOrd="0" presId="urn:microsoft.com/office/officeart/2005/8/layout/hierarchy2"/>
    <dgm:cxn modelId="{9E8B3DF7-8C29-4ACB-9D07-D587BDC2A154}" type="presParOf" srcId="{EBC7F35D-3ADE-4AEC-88F6-E51D15F04CE4}" destId="{D4783844-7F8A-4DA3-B086-44906C15E5BE}" srcOrd="2" destOrd="0" presId="urn:microsoft.com/office/officeart/2005/8/layout/hierarchy2"/>
    <dgm:cxn modelId="{0B5B39AE-C1D4-4744-8117-33836EE4CB3F}" type="presParOf" srcId="{D4783844-7F8A-4DA3-B086-44906C15E5BE}" destId="{F651A98B-C542-4D0B-896B-CC0C4B17C307}" srcOrd="0" destOrd="0" presId="urn:microsoft.com/office/officeart/2005/8/layout/hierarchy2"/>
    <dgm:cxn modelId="{580E8296-E470-40AC-8719-561A5188734A}" type="presParOf" srcId="{EBC7F35D-3ADE-4AEC-88F6-E51D15F04CE4}" destId="{0C78AABA-F874-4DF5-B086-8D0528ED723E}" srcOrd="3" destOrd="0" presId="urn:microsoft.com/office/officeart/2005/8/layout/hierarchy2"/>
    <dgm:cxn modelId="{BAF83A1C-1117-4804-8C57-75E9BE92A104}" type="presParOf" srcId="{0C78AABA-F874-4DF5-B086-8D0528ED723E}" destId="{1FEB34F2-77E6-4ED8-8A2C-F519A5CB60B9}" srcOrd="0" destOrd="0" presId="urn:microsoft.com/office/officeart/2005/8/layout/hierarchy2"/>
    <dgm:cxn modelId="{0CE10A16-3F31-45C7-99A9-838CE2169FCE}" type="presParOf" srcId="{0C78AABA-F874-4DF5-B086-8D0528ED723E}" destId="{DF3D5C9A-042E-4C9F-A866-38417CF9DC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FFFD278-6F92-4843-9FD9-D2B728229A52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8619E-1FF4-428D-9C1D-470846C1EFBA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7427B99-DA61-4041-BCE6-23EDF47D1DC1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AA69610-C93D-4461-87B2-B70378EBD67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998A200-477D-48C4-BC9F-681C84283B47}">
      <dgm:prSet phldrT="[Текст]"/>
      <dgm:spPr/>
      <dgm:t>
        <a:bodyPr/>
        <a:lstStyle/>
        <a:p>
          <a:r>
            <a:rPr lang="ru-RU" dirty="0" smtClean="0"/>
            <a:t>Источники финансирования дефицита бюджета</a:t>
          </a:r>
          <a:endParaRPr lang="ru-RU" dirty="0"/>
        </a:p>
      </dgm:t>
    </dgm:pt>
    <dgm:pt modelId="{8F7E561E-8F6B-42E0-BA18-0C499C968825}" type="parTrans" cxnId="{AAA71A00-871D-4AF1-8DDA-7AA16467D085}">
      <dgm:prSet/>
      <dgm:spPr/>
      <dgm:t>
        <a:bodyPr/>
        <a:lstStyle/>
        <a:p>
          <a:endParaRPr lang="ru-RU"/>
        </a:p>
      </dgm:t>
    </dgm:pt>
    <dgm:pt modelId="{2BBF74E0-B6C9-44D4-B748-51F84E75E697}" type="sibTrans" cxnId="{AAA71A00-871D-4AF1-8DDA-7AA16467D085}">
      <dgm:prSet/>
      <dgm:spPr/>
      <dgm:t>
        <a:bodyPr/>
        <a:lstStyle/>
        <a:p>
          <a:endParaRPr lang="ru-RU"/>
        </a:p>
      </dgm:t>
    </dgm:pt>
    <dgm:pt modelId="{A52F433B-06A7-4272-ADC2-4473E11D440A}">
      <dgm:prSet phldrT="[Текст]"/>
      <dgm:spPr/>
      <dgm:t>
        <a:bodyPr/>
        <a:lstStyle/>
        <a:p>
          <a:r>
            <a:rPr lang="ru-RU" dirty="0" smtClean="0"/>
            <a:t>Бюджетные кредиты, полученные от других бюджетов бюджетной системы Российской Федерации</a:t>
          </a:r>
          <a:endParaRPr lang="ru-RU" dirty="0"/>
        </a:p>
      </dgm:t>
    </dgm:pt>
    <dgm:pt modelId="{5B22AF53-B7DD-4E86-AD92-E955C00E1186}" type="parTrans" cxnId="{9C775D19-DB57-4702-B232-E8C0C6AA96F9}">
      <dgm:prSet/>
      <dgm:spPr/>
      <dgm:t>
        <a:bodyPr/>
        <a:lstStyle/>
        <a:p>
          <a:endParaRPr lang="ru-RU" dirty="0"/>
        </a:p>
      </dgm:t>
    </dgm:pt>
    <dgm:pt modelId="{23E978B2-8828-421B-93D7-685766A94EED}" type="sibTrans" cxnId="{9C775D19-DB57-4702-B232-E8C0C6AA96F9}">
      <dgm:prSet/>
      <dgm:spPr/>
      <dgm:t>
        <a:bodyPr/>
        <a:lstStyle/>
        <a:p>
          <a:endParaRPr lang="ru-RU"/>
        </a:p>
      </dgm:t>
    </dgm:pt>
    <dgm:pt modelId="{E9F1B8EF-0C09-423B-B2FF-CE8B4D016AD2}">
      <dgm:prSet phldrT="[Текст]"/>
      <dgm:spPr/>
      <dgm:t>
        <a:bodyPr/>
        <a:lstStyle/>
        <a:p>
          <a:r>
            <a:rPr lang="ru-RU" dirty="0" smtClean="0"/>
            <a:t>Кредиты, полученные от кредитных организаций</a:t>
          </a:r>
          <a:endParaRPr lang="ru-RU" dirty="0"/>
        </a:p>
      </dgm:t>
    </dgm:pt>
    <dgm:pt modelId="{45219C8D-0421-431A-A382-A5E98E19E31E}" type="parTrans" cxnId="{AEAC2AFB-2941-47EF-92B0-CF7AF32A109E}">
      <dgm:prSet/>
      <dgm:spPr/>
      <dgm:t>
        <a:bodyPr/>
        <a:lstStyle/>
        <a:p>
          <a:endParaRPr lang="ru-RU" dirty="0"/>
        </a:p>
      </dgm:t>
    </dgm:pt>
    <dgm:pt modelId="{71DE004C-C0C1-4C3B-889D-5B4DA0C8A3A7}" type="sibTrans" cxnId="{AEAC2AFB-2941-47EF-92B0-CF7AF32A109E}">
      <dgm:prSet/>
      <dgm:spPr/>
      <dgm:t>
        <a:bodyPr/>
        <a:lstStyle/>
        <a:p>
          <a:endParaRPr lang="ru-RU"/>
        </a:p>
      </dgm:t>
    </dgm:pt>
    <dgm:pt modelId="{66168534-012E-43B7-B662-C7C2C4210F1D}">
      <dgm:prSet/>
      <dgm:spPr/>
      <dgm:t>
        <a:bodyPr/>
        <a:lstStyle/>
        <a:p>
          <a:r>
            <a:rPr lang="ru-RU" dirty="0" smtClean="0"/>
            <a:t>Изменение остатков средств по счетам по учету средств бюджета</a:t>
          </a:r>
          <a:endParaRPr lang="ru-RU" dirty="0"/>
        </a:p>
      </dgm:t>
    </dgm:pt>
    <dgm:pt modelId="{449DBD1C-DCD3-4B05-93FC-5C7C7F26B90A}" type="parTrans" cxnId="{0C6CAC07-ED5C-434A-8EE5-E67FF75729A0}">
      <dgm:prSet/>
      <dgm:spPr/>
      <dgm:t>
        <a:bodyPr/>
        <a:lstStyle/>
        <a:p>
          <a:endParaRPr lang="ru-RU" dirty="0"/>
        </a:p>
      </dgm:t>
    </dgm:pt>
    <dgm:pt modelId="{346ECCD1-FC7B-4965-B0FF-60F11A10C50E}" type="sibTrans" cxnId="{0C6CAC07-ED5C-434A-8EE5-E67FF75729A0}">
      <dgm:prSet/>
      <dgm:spPr/>
      <dgm:t>
        <a:bodyPr/>
        <a:lstStyle/>
        <a:p>
          <a:endParaRPr lang="ru-RU"/>
        </a:p>
      </dgm:t>
    </dgm:pt>
    <dgm:pt modelId="{F9BFA125-D468-4BE3-B05C-C70A4C363821}">
      <dgm:prSet/>
      <dgm:spPr/>
      <dgm:t>
        <a:bodyPr/>
        <a:lstStyle/>
        <a:p>
          <a:r>
            <a:rPr lang="ru-RU" dirty="0" smtClean="0"/>
            <a:t>Муниципальные займы – осуществляются путем выпуска ценных бумаг от имени муниципального образования</a:t>
          </a:r>
          <a:endParaRPr lang="ru-RU" dirty="0"/>
        </a:p>
      </dgm:t>
    </dgm:pt>
    <dgm:pt modelId="{5950D3E8-50E8-4FD2-92E4-0E714B3AB8B8}" type="parTrans" cxnId="{E1FC57E1-5A4B-4AC9-BFF0-56CCC65D2393}">
      <dgm:prSet/>
      <dgm:spPr/>
      <dgm:t>
        <a:bodyPr/>
        <a:lstStyle/>
        <a:p>
          <a:endParaRPr lang="ru-RU" dirty="0"/>
        </a:p>
      </dgm:t>
    </dgm:pt>
    <dgm:pt modelId="{07E3AE70-D817-432C-9A09-5D9EF9916718}" type="sibTrans" cxnId="{E1FC57E1-5A4B-4AC9-BFF0-56CCC65D2393}">
      <dgm:prSet/>
      <dgm:spPr/>
      <dgm:t>
        <a:bodyPr/>
        <a:lstStyle/>
        <a:p>
          <a:endParaRPr lang="ru-RU"/>
        </a:p>
      </dgm:t>
    </dgm:pt>
    <dgm:pt modelId="{963AB951-A388-4BE3-8123-0D4025E69CED}" type="pres">
      <dgm:prSet presAssocID="{9AA69610-C93D-4461-87B2-B70378EBD6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C55F55-3B2D-4C7B-9C5A-D164E8EA3BDF}" type="pres">
      <dgm:prSet presAssocID="{A998A200-477D-48C4-BC9F-681C84283B47}" presName="hierRoot1" presStyleCnt="0"/>
      <dgm:spPr/>
    </dgm:pt>
    <dgm:pt modelId="{1AF470AE-51A3-4137-9855-8ADB7B694E31}" type="pres">
      <dgm:prSet presAssocID="{A998A200-477D-48C4-BC9F-681C84283B47}" presName="composite" presStyleCnt="0"/>
      <dgm:spPr/>
    </dgm:pt>
    <dgm:pt modelId="{884866B0-BBAA-4A31-8F1A-841B6E7CF518}" type="pres">
      <dgm:prSet presAssocID="{A998A200-477D-48C4-BC9F-681C84283B47}" presName="background" presStyleLbl="node0" presStyleIdx="0" presStyleCnt="1"/>
      <dgm:spPr/>
    </dgm:pt>
    <dgm:pt modelId="{6AEDA57A-FC3D-4407-8C80-B74F9293B32E}" type="pres">
      <dgm:prSet presAssocID="{A998A200-477D-48C4-BC9F-681C84283B4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D8210F-54D8-4C43-B279-A1E1416AF6D5}" type="pres">
      <dgm:prSet presAssocID="{A998A200-477D-48C4-BC9F-681C84283B47}" presName="hierChild2" presStyleCnt="0"/>
      <dgm:spPr/>
    </dgm:pt>
    <dgm:pt modelId="{FF9AD4CC-6576-41CD-8D92-543684724F9A}" type="pres">
      <dgm:prSet presAssocID="{5B22AF53-B7DD-4E86-AD92-E955C00E1186}" presName="Name10" presStyleLbl="parChTrans1D2" presStyleIdx="0" presStyleCnt="4"/>
      <dgm:spPr/>
      <dgm:t>
        <a:bodyPr/>
        <a:lstStyle/>
        <a:p>
          <a:endParaRPr lang="ru-RU"/>
        </a:p>
      </dgm:t>
    </dgm:pt>
    <dgm:pt modelId="{F226DEC9-E1EC-4BE4-BD51-BE517DE310BF}" type="pres">
      <dgm:prSet presAssocID="{A52F433B-06A7-4272-ADC2-4473E11D440A}" presName="hierRoot2" presStyleCnt="0"/>
      <dgm:spPr/>
    </dgm:pt>
    <dgm:pt modelId="{27F90D27-53AA-4055-9D10-A8DF3C4FE34F}" type="pres">
      <dgm:prSet presAssocID="{A52F433B-06A7-4272-ADC2-4473E11D440A}" presName="composite2" presStyleCnt="0"/>
      <dgm:spPr/>
    </dgm:pt>
    <dgm:pt modelId="{F34DEBFF-AA79-418C-89EB-9B733C1E0ADB}" type="pres">
      <dgm:prSet presAssocID="{A52F433B-06A7-4272-ADC2-4473E11D440A}" presName="background2" presStyleLbl="node2" presStyleIdx="0" presStyleCnt="4"/>
      <dgm:spPr/>
    </dgm:pt>
    <dgm:pt modelId="{737C9B4C-F733-4491-9B05-093D781C93E5}" type="pres">
      <dgm:prSet presAssocID="{A52F433B-06A7-4272-ADC2-4473E11D440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FB8DE5-766A-491C-A2E2-AB04E7B7B8F7}" type="pres">
      <dgm:prSet presAssocID="{A52F433B-06A7-4272-ADC2-4473E11D440A}" presName="hierChild3" presStyleCnt="0"/>
      <dgm:spPr/>
    </dgm:pt>
    <dgm:pt modelId="{F42B2BB8-3508-421A-AB4D-892BCF2DC826}" type="pres">
      <dgm:prSet presAssocID="{45219C8D-0421-431A-A382-A5E98E19E31E}" presName="Name10" presStyleLbl="parChTrans1D2" presStyleIdx="1" presStyleCnt="4"/>
      <dgm:spPr/>
      <dgm:t>
        <a:bodyPr/>
        <a:lstStyle/>
        <a:p>
          <a:endParaRPr lang="ru-RU"/>
        </a:p>
      </dgm:t>
    </dgm:pt>
    <dgm:pt modelId="{6CE3E1F3-0ECE-4695-8005-C1593F8A8FD2}" type="pres">
      <dgm:prSet presAssocID="{E9F1B8EF-0C09-423B-B2FF-CE8B4D016AD2}" presName="hierRoot2" presStyleCnt="0"/>
      <dgm:spPr/>
    </dgm:pt>
    <dgm:pt modelId="{D83776A3-DA27-463C-8DCB-D5A78B96528D}" type="pres">
      <dgm:prSet presAssocID="{E9F1B8EF-0C09-423B-B2FF-CE8B4D016AD2}" presName="composite2" presStyleCnt="0"/>
      <dgm:spPr/>
    </dgm:pt>
    <dgm:pt modelId="{27474D5B-E936-46C6-B201-AC900B66E70F}" type="pres">
      <dgm:prSet presAssocID="{E9F1B8EF-0C09-423B-B2FF-CE8B4D016AD2}" presName="background2" presStyleLbl="node2" presStyleIdx="1" presStyleCnt="4"/>
      <dgm:spPr/>
    </dgm:pt>
    <dgm:pt modelId="{B03A41A1-A005-4EB1-BF02-936394481BA4}" type="pres">
      <dgm:prSet presAssocID="{E9F1B8EF-0C09-423B-B2FF-CE8B4D016AD2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683B50-4687-4BD0-B1AA-B910A979BEE2}" type="pres">
      <dgm:prSet presAssocID="{E9F1B8EF-0C09-423B-B2FF-CE8B4D016AD2}" presName="hierChild3" presStyleCnt="0"/>
      <dgm:spPr/>
    </dgm:pt>
    <dgm:pt modelId="{944A0ABF-673E-4535-AB1F-D37A31E62233}" type="pres">
      <dgm:prSet presAssocID="{449DBD1C-DCD3-4B05-93FC-5C7C7F26B90A}" presName="Name10" presStyleLbl="parChTrans1D2" presStyleIdx="2" presStyleCnt="4"/>
      <dgm:spPr/>
      <dgm:t>
        <a:bodyPr/>
        <a:lstStyle/>
        <a:p>
          <a:endParaRPr lang="ru-RU"/>
        </a:p>
      </dgm:t>
    </dgm:pt>
    <dgm:pt modelId="{95F45961-48F2-446B-8CDD-4FA1EB29A545}" type="pres">
      <dgm:prSet presAssocID="{66168534-012E-43B7-B662-C7C2C4210F1D}" presName="hierRoot2" presStyleCnt="0"/>
      <dgm:spPr/>
    </dgm:pt>
    <dgm:pt modelId="{204E8AD3-928F-429D-9B66-12D88FD09EFA}" type="pres">
      <dgm:prSet presAssocID="{66168534-012E-43B7-B662-C7C2C4210F1D}" presName="composite2" presStyleCnt="0"/>
      <dgm:spPr/>
    </dgm:pt>
    <dgm:pt modelId="{A85F7DD3-4D9A-4975-B3B9-255BD6E65873}" type="pres">
      <dgm:prSet presAssocID="{66168534-012E-43B7-B662-C7C2C4210F1D}" presName="background2" presStyleLbl="node2" presStyleIdx="2" presStyleCnt="4"/>
      <dgm:spPr/>
    </dgm:pt>
    <dgm:pt modelId="{C6D3E670-57A3-446B-8CB7-E4368AF895DA}" type="pres">
      <dgm:prSet presAssocID="{66168534-012E-43B7-B662-C7C2C4210F1D}" presName="text2" presStyleLbl="fgAcc2" presStyleIdx="2" presStyleCnt="4" custLinFactX="19066" custLinFactNeighborX="100000" custLinFactNeighborY="1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591158-91C5-498B-942A-E315ED27ABEE}" type="pres">
      <dgm:prSet presAssocID="{66168534-012E-43B7-B662-C7C2C4210F1D}" presName="hierChild3" presStyleCnt="0"/>
      <dgm:spPr/>
    </dgm:pt>
    <dgm:pt modelId="{C58C1089-6B3A-4317-9044-34B282AAFAB0}" type="pres">
      <dgm:prSet presAssocID="{5950D3E8-50E8-4FD2-92E4-0E714B3AB8B8}" presName="Name10" presStyleLbl="parChTrans1D2" presStyleIdx="3" presStyleCnt="4"/>
      <dgm:spPr/>
      <dgm:t>
        <a:bodyPr/>
        <a:lstStyle/>
        <a:p>
          <a:endParaRPr lang="ru-RU"/>
        </a:p>
      </dgm:t>
    </dgm:pt>
    <dgm:pt modelId="{E4FA961C-F83A-49BA-94D8-E6DE4F5C855C}" type="pres">
      <dgm:prSet presAssocID="{F9BFA125-D468-4BE3-B05C-C70A4C363821}" presName="hierRoot2" presStyleCnt="0"/>
      <dgm:spPr/>
    </dgm:pt>
    <dgm:pt modelId="{88B6AAF9-10BC-40EC-9443-794DE41F32F4}" type="pres">
      <dgm:prSet presAssocID="{F9BFA125-D468-4BE3-B05C-C70A4C363821}" presName="composite2" presStyleCnt="0"/>
      <dgm:spPr/>
    </dgm:pt>
    <dgm:pt modelId="{FE612712-DB75-4860-B70F-70A909E6D697}" type="pres">
      <dgm:prSet presAssocID="{F9BFA125-D468-4BE3-B05C-C70A4C363821}" presName="background2" presStyleLbl="node2" presStyleIdx="3" presStyleCnt="4"/>
      <dgm:spPr/>
    </dgm:pt>
    <dgm:pt modelId="{7780CF04-28E3-4C6A-A81A-0C08D10FBF51}" type="pres">
      <dgm:prSet presAssocID="{F9BFA125-D468-4BE3-B05C-C70A4C363821}" presName="text2" presStyleLbl="fgAcc2" presStyleIdx="3" presStyleCnt="4" custLinFactX="-25735" custLinFactNeighborX="-100000" custLinFactNeighborY="1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61003-ED44-4F3E-9A7F-0BE319531186}" type="pres">
      <dgm:prSet presAssocID="{F9BFA125-D468-4BE3-B05C-C70A4C363821}" presName="hierChild3" presStyleCnt="0"/>
      <dgm:spPr/>
    </dgm:pt>
  </dgm:ptLst>
  <dgm:cxnLst>
    <dgm:cxn modelId="{AAA71A00-871D-4AF1-8DDA-7AA16467D085}" srcId="{9AA69610-C93D-4461-87B2-B70378EBD678}" destId="{A998A200-477D-48C4-BC9F-681C84283B47}" srcOrd="0" destOrd="0" parTransId="{8F7E561E-8F6B-42E0-BA18-0C499C968825}" sibTransId="{2BBF74E0-B6C9-44D4-B748-51F84E75E697}"/>
    <dgm:cxn modelId="{CC27E81F-1183-4256-BED8-7A38916F815C}" type="presOf" srcId="{66168534-012E-43B7-B662-C7C2C4210F1D}" destId="{C6D3E670-57A3-446B-8CB7-E4368AF895DA}" srcOrd="0" destOrd="0" presId="urn:microsoft.com/office/officeart/2005/8/layout/hierarchy1"/>
    <dgm:cxn modelId="{680F6F4B-1C74-4872-9F9C-9A2CAFAF438A}" type="presOf" srcId="{5950D3E8-50E8-4FD2-92E4-0E714B3AB8B8}" destId="{C58C1089-6B3A-4317-9044-34B282AAFAB0}" srcOrd="0" destOrd="0" presId="urn:microsoft.com/office/officeart/2005/8/layout/hierarchy1"/>
    <dgm:cxn modelId="{E1FC57E1-5A4B-4AC9-BFF0-56CCC65D2393}" srcId="{A998A200-477D-48C4-BC9F-681C84283B47}" destId="{F9BFA125-D468-4BE3-B05C-C70A4C363821}" srcOrd="3" destOrd="0" parTransId="{5950D3E8-50E8-4FD2-92E4-0E714B3AB8B8}" sibTransId="{07E3AE70-D817-432C-9A09-5D9EF9916718}"/>
    <dgm:cxn modelId="{0C6CAC07-ED5C-434A-8EE5-E67FF75729A0}" srcId="{A998A200-477D-48C4-BC9F-681C84283B47}" destId="{66168534-012E-43B7-B662-C7C2C4210F1D}" srcOrd="2" destOrd="0" parTransId="{449DBD1C-DCD3-4B05-93FC-5C7C7F26B90A}" sibTransId="{346ECCD1-FC7B-4965-B0FF-60F11A10C50E}"/>
    <dgm:cxn modelId="{A1AE5134-8236-42E2-8FE2-823925BC2220}" type="presOf" srcId="{F9BFA125-D468-4BE3-B05C-C70A4C363821}" destId="{7780CF04-28E3-4C6A-A81A-0C08D10FBF51}" srcOrd="0" destOrd="0" presId="urn:microsoft.com/office/officeart/2005/8/layout/hierarchy1"/>
    <dgm:cxn modelId="{BB359801-D97E-4420-B0F0-1D7AA5DF00D2}" type="presOf" srcId="{5B22AF53-B7DD-4E86-AD92-E955C00E1186}" destId="{FF9AD4CC-6576-41CD-8D92-543684724F9A}" srcOrd="0" destOrd="0" presId="urn:microsoft.com/office/officeart/2005/8/layout/hierarchy1"/>
    <dgm:cxn modelId="{9C775D19-DB57-4702-B232-E8C0C6AA96F9}" srcId="{A998A200-477D-48C4-BC9F-681C84283B47}" destId="{A52F433B-06A7-4272-ADC2-4473E11D440A}" srcOrd="0" destOrd="0" parTransId="{5B22AF53-B7DD-4E86-AD92-E955C00E1186}" sibTransId="{23E978B2-8828-421B-93D7-685766A94EED}"/>
    <dgm:cxn modelId="{0FE7994C-43DB-454C-B3D5-675A7604E5AD}" type="presOf" srcId="{45219C8D-0421-431A-A382-A5E98E19E31E}" destId="{F42B2BB8-3508-421A-AB4D-892BCF2DC826}" srcOrd="0" destOrd="0" presId="urn:microsoft.com/office/officeart/2005/8/layout/hierarchy1"/>
    <dgm:cxn modelId="{F665644B-F00D-4E6C-9CD3-401035663E64}" type="presOf" srcId="{9AA69610-C93D-4461-87B2-B70378EBD678}" destId="{963AB951-A388-4BE3-8123-0D4025E69CED}" srcOrd="0" destOrd="0" presId="urn:microsoft.com/office/officeart/2005/8/layout/hierarchy1"/>
    <dgm:cxn modelId="{B42A285B-CE83-4761-BE58-FAB775C30877}" type="presOf" srcId="{A52F433B-06A7-4272-ADC2-4473E11D440A}" destId="{737C9B4C-F733-4491-9B05-093D781C93E5}" srcOrd="0" destOrd="0" presId="urn:microsoft.com/office/officeart/2005/8/layout/hierarchy1"/>
    <dgm:cxn modelId="{23544C95-A6B4-4152-B441-9811D8DC149D}" type="presOf" srcId="{449DBD1C-DCD3-4B05-93FC-5C7C7F26B90A}" destId="{944A0ABF-673E-4535-AB1F-D37A31E62233}" srcOrd="0" destOrd="0" presId="urn:microsoft.com/office/officeart/2005/8/layout/hierarchy1"/>
    <dgm:cxn modelId="{63034270-4290-4776-9C9B-D76BF7B43597}" type="presOf" srcId="{E9F1B8EF-0C09-423B-B2FF-CE8B4D016AD2}" destId="{B03A41A1-A005-4EB1-BF02-936394481BA4}" srcOrd="0" destOrd="0" presId="urn:microsoft.com/office/officeart/2005/8/layout/hierarchy1"/>
    <dgm:cxn modelId="{AEAC2AFB-2941-47EF-92B0-CF7AF32A109E}" srcId="{A998A200-477D-48C4-BC9F-681C84283B47}" destId="{E9F1B8EF-0C09-423B-B2FF-CE8B4D016AD2}" srcOrd="1" destOrd="0" parTransId="{45219C8D-0421-431A-A382-A5E98E19E31E}" sibTransId="{71DE004C-C0C1-4C3B-889D-5B4DA0C8A3A7}"/>
    <dgm:cxn modelId="{1C100596-744C-4E35-841B-5BBBE8A42696}" type="presOf" srcId="{A998A200-477D-48C4-BC9F-681C84283B47}" destId="{6AEDA57A-FC3D-4407-8C80-B74F9293B32E}" srcOrd="0" destOrd="0" presId="urn:microsoft.com/office/officeart/2005/8/layout/hierarchy1"/>
    <dgm:cxn modelId="{4030BABB-34D9-43BE-9722-D45A1DC9EA60}" type="presParOf" srcId="{963AB951-A388-4BE3-8123-0D4025E69CED}" destId="{27C55F55-3B2D-4C7B-9C5A-D164E8EA3BDF}" srcOrd="0" destOrd="0" presId="urn:microsoft.com/office/officeart/2005/8/layout/hierarchy1"/>
    <dgm:cxn modelId="{635087D4-1B38-419F-A3A7-060828623824}" type="presParOf" srcId="{27C55F55-3B2D-4C7B-9C5A-D164E8EA3BDF}" destId="{1AF470AE-51A3-4137-9855-8ADB7B694E31}" srcOrd="0" destOrd="0" presId="urn:microsoft.com/office/officeart/2005/8/layout/hierarchy1"/>
    <dgm:cxn modelId="{8695B1AD-8EC0-4400-97C4-F495CD474681}" type="presParOf" srcId="{1AF470AE-51A3-4137-9855-8ADB7B694E31}" destId="{884866B0-BBAA-4A31-8F1A-841B6E7CF518}" srcOrd="0" destOrd="0" presId="urn:microsoft.com/office/officeart/2005/8/layout/hierarchy1"/>
    <dgm:cxn modelId="{DC167C85-063A-41F8-8DB2-90B81D1D27F5}" type="presParOf" srcId="{1AF470AE-51A3-4137-9855-8ADB7B694E31}" destId="{6AEDA57A-FC3D-4407-8C80-B74F9293B32E}" srcOrd="1" destOrd="0" presId="urn:microsoft.com/office/officeart/2005/8/layout/hierarchy1"/>
    <dgm:cxn modelId="{147ACC11-B6EC-41B7-AA83-E3E3AA713744}" type="presParOf" srcId="{27C55F55-3B2D-4C7B-9C5A-D164E8EA3BDF}" destId="{EAD8210F-54D8-4C43-B279-A1E1416AF6D5}" srcOrd="1" destOrd="0" presId="urn:microsoft.com/office/officeart/2005/8/layout/hierarchy1"/>
    <dgm:cxn modelId="{731A83E5-4C0A-473A-813F-3A7B09354990}" type="presParOf" srcId="{EAD8210F-54D8-4C43-B279-A1E1416AF6D5}" destId="{FF9AD4CC-6576-41CD-8D92-543684724F9A}" srcOrd="0" destOrd="0" presId="urn:microsoft.com/office/officeart/2005/8/layout/hierarchy1"/>
    <dgm:cxn modelId="{D874D84F-6D47-46FE-A65D-42E9689E51D1}" type="presParOf" srcId="{EAD8210F-54D8-4C43-B279-A1E1416AF6D5}" destId="{F226DEC9-E1EC-4BE4-BD51-BE517DE310BF}" srcOrd="1" destOrd="0" presId="urn:microsoft.com/office/officeart/2005/8/layout/hierarchy1"/>
    <dgm:cxn modelId="{887509A2-9898-477C-8C20-DEE1F40C4124}" type="presParOf" srcId="{F226DEC9-E1EC-4BE4-BD51-BE517DE310BF}" destId="{27F90D27-53AA-4055-9D10-A8DF3C4FE34F}" srcOrd="0" destOrd="0" presId="urn:microsoft.com/office/officeart/2005/8/layout/hierarchy1"/>
    <dgm:cxn modelId="{3283DC6D-B678-41C4-8027-4B17CEC1914C}" type="presParOf" srcId="{27F90D27-53AA-4055-9D10-A8DF3C4FE34F}" destId="{F34DEBFF-AA79-418C-89EB-9B733C1E0ADB}" srcOrd="0" destOrd="0" presId="urn:microsoft.com/office/officeart/2005/8/layout/hierarchy1"/>
    <dgm:cxn modelId="{F0D21238-D6E0-470C-88BB-9611DD68A744}" type="presParOf" srcId="{27F90D27-53AA-4055-9D10-A8DF3C4FE34F}" destId="{737C9B4C-F733-4491-9B05-093D781C93E5}" srcOrd="1" destOrd="0" presId="urn:microsoft.com/office/officeart/2005/8/layout/hierarchy1"/>
    <dgm:cxn modelId="{A25004B0-360C-4EEB-B57C-33C99DDEF6C9}" type="presParOf" srcId="{F226DEC9-E1EC-4BE4-BD51-BE517DE310BF}" destId="{86FB8DE5-766A-491C-A2E2-AB04E7B7B8F7}" srcOrd="1" destOrd="0" presId="urn:microsoft.com/office/officeart/2005/8/layout/hierarchy1"/>
    <dgm:cxn modelId="{4BA094DD-0C87-49D0-8383-03A30EF68417}" type="presParOf" srcId="{EAD8210F-54D8-4C43-B279-A1E1416AF6D5}" destId="{F42B2BB8-3508-421A-AB4D-892BCF2DC826}" srcOrd="2" destOrd="0" presId="urn:microsoft.com/office/officeart/2005/8/layout/hierarchy1"/>
    <dgm:cxn modelId="{A0589134-ACF0-4116-8756-F21D6FD21A04}" type="presParOf" srcId="{EAD8210F-54D8-4C43-B279-A1E1416AF6D5}" destId="{6CE3E1F3-0ECE-4695-8005-C1593F8A8FD2}" srcOrd="3" destOrd="0" presId="urn:microsoft.com/office/officeart/2005/8/layout/hierarchy1"/>
    <dgm:cxn modelId="{DFD6B148-B8F7-44D4-BAC4-0364F54D643A}" type="presParOf" srcId="{6CE3E1F3-0ECE-4695-8005-C1593F8A8FD2}" destId="{D83776A3-DA27-463C-8DCB-D5A78B96528D}" srcOrd="0" destOrd="0" presId="urn:microsoft.com/office/officeart/2005/8/layout/hierarchy1"/>
    <dgm:cxn modelId="{8D8B1193-299F-4A17-BCFF-0B186496C71E}" type="presParOf" srcId="{D83776A3-DA27-463C-8DCB-D5A78B96528D}" destId="{27474D5B-E936-46C6-B201-AC900B66E70F}" srcOrd="0" destOrd="0" presId="urn:microsoft.com/office/officeart/2005/8/layout/hierarchy1"/>
    <dgm:cxn modelId="{61B91626-FF9E-46E7-BA44-3420C4B37867}" type="presParOf" srcId="{D83776A3-DA27-463C-8DCB-D5A78B96528D}" destId="{B03A41A1-A005-4EB1-BF02-936394481BA4}" srcOrd="1" destOrd="0" presId="urn:microsoft.com/office/officeart/2005/8/layout/hierarchy1"/>
    <dgm:cxn modelId="{F4F59DD5-F6FA-4722-805C-7E361B8BA5F5}" type="presParOf" srcId="{6CE3E1F3-0ECE-4695-8005-C1593F8A8FD2}" destId="{59683B50-4687-4BD0-B1AA-B910A979BEE2}" srcOrd="1" destOrd="0" presId="urn:microsoft.com/office/officeart/2005/8/layout/hierarchy1"/>
    <dgm:cxn modelId="{2BDB99C1-95D7-4E50-B3E9-651E1F9D5418}" type="presParOf" srcId="{EAD8210F-54D8-4C43-B279-A1E1416AF6D5}" destId="{944A0ABF-673E-4535-AB1F-D37A31E62233}" srcOrd="4" destOrd="0" presId="urn:microsoft.com/office/officeart/2005/8/layout/hierarchy1"/>
    <dgm:cxn modelId="{DF645ABC-492E-4271-A922-4FB93EB29CBA}" type="presParOf" srcId="{EAD8210F-54D8-4C43-B279-A1E1416AF6D5}" destId="{95F45961-48F2-446B-8CDD-4FA1EB29A545}" srcOrd="5" destOrd="0" presId="urn:microsoft.com/office/officeart/2005/8/layout/hierarchy1"/>
    <dgm:cxn modelId="{373B9524-1B3C-447C-8E4A-326C88B3B9F0}" type="presParOf" srcId="{95F45961-48F2-446B-8CDD-4FA1EB29A545}" destId="{204E8AD3-928F-429D-9B66-12D88FD09EFA}" srcOrd="0" destOrd="0" presId="urn:microsoft.com/office/officeart/2005/8/layout/hierarchy1"/>
    <dgm:cxn modelId="{11F67953-B2C3-4445-892D-AC2440C5A006}" type="presParOf" srcId="{204E8AD3-928F-429D-9B66-12D88FD09EFA}" destId="{A85F7DD3-4D9A-4975-B3B9-255BD6E65873}" srcOrd="0" destOrd="0" presId="urn:microsoft.com/office/officeart/2005/8/layout/hierarchy1"/>
    <dgm:cxn modelId="{D464D15E-B4E7-49D5-89E7-A1B3A06E79CB}" type="presParOf" srcId="{204E8AD3-928F-429D-9B66-12D88FD09EFA}" destId="{C6D3E670-57A3-446B-8CB7-E4368AF895DA}" srcOrd="1" destOrd="0" presId="urn:microsoft.com/office/officeart/2005/8/layout/hierarchy1"/>
    <dgm:cxn modelId="{0C4AC70E-2460-4445-8D8B-9752084C7548}" type="presParOf" srcId="{95F45961-48F2-446B-8CDD-4FA1EB29A545}" destId="{8E591158-91C5-498B-942A-E315ED27ABEE}" srcOrd="1" destOrd="0" presId="urn:microsoft.com/office/officeart/2005/8/layout/hierarchy1"/>
    <dgm:cxn modelId="{AC599D70-2CD3-4DFC-9BBF-A54BCCA3F99F}" type="presParOf" srcId="{EAD8210F-54D8-4C43-B279-A1E1416AF6D5}" destId="{C58C1089-6B3A-4317-9044-34B282AAFAB0}" srcOrd="6" destOrd="0" presId="urn:microsoft.com/office/officeart/2005/8/layout/hierarchy1"/>
    <dgm:cxn modelId="{8AF77CEC-C60E-4399-8E96-90C699458E55}" type="presParOf" srcId="{EAD8210F-54D8-4C43-B279-A1E1416AF6D5}" destId="{E4FA961C-F83A-49BA-94D8-E6DE4F5C855C}" srcOrd="7" destOrd="0" presId="urn:microsoft.com/office/officeart/2005/8/layout/hierarchy1"/>
    <dgm:cxn modelId="{97D00948-393D-4850-BC82-D429010DF049}" type="presParOf" srcId="{E4FA961C-F83A-49BA-94D8-E6DE4F5C855C}" destId="{88B6AAF9-10BC-40EC-9443-794DE41F32F4}" srcOrd="0" destOrd="0" presId="urn:microsoft.com/office/officeart/2005/8/layout/hierarchy1"/>
    <dgm:cxn modelId="{9CD4AE37-28EE-4CDB-9E2E-9ECA433A0D68}" type="presParOf" srcId="{88B6AAF9-10BC-40EC-9443-794DE41F32F4}" destId="{FE612712-DB75-4860-B70F-70A909E6D697}" srcOrd="0" destOrd="0" presId="urn:microsoft.com/office/officeart/2005/8/layout/hierarchy1"/>
    <dgm:cxn modelId="{AB1AF43B-0E67-4113-8E87-DD06CF15A4AA}" type="presParOf" srcId="{88B6AAF9-10BC-40EC-9443-794DE41F32F4}" destId="{7780CF04-28E3-4C6A-A81A-0C08D10FBF51}" srcOrd="1" destOrd="0" presId="urn:microsoft.com/office/officeart/2005/8/layout/hierarchy1"/>
    <dgm:cxn modelId="{AB183FAD-5373-47C5-996F-DFCD90B2D5A5}" type="presParOf" srcId="{E4FA961C-F83A-49BA-94D8-E6DE4F5C855C}" destId="{03561003-ED44-4F3E-9A7F-0BE3195311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480F36-7D2C-4FDC-8D1B-1A1BA025F4A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CEFD1-487A-4F70-BB33-9D665A94F11D}" type="pres">
      <dgm:prSet presAssocID="{24480F36-7D2C-4FDC-8D1B-1A1BA025F4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F40EE43-3DFE-4EF5-BA94-CD7BC98BCE4D}" type="presOf" srcId="{24480F36-7D2C-4FDC-8D1B-1A1BA025F4AE}" destId="{EADCEFD1-487A-4F70-BB33-9D665A94F11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F7955F8-9C43-4014-8B81-BA8C640CA87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5A079A-36D8-4FA7-A5B4-26C6AA950C39}">
      <dgm:prSet phldrT="[Текст]" custT="1"/>
      <dgm:spPr/>
      <dgm:t>
        <a:bodyPr/>
        <a:lstStyle/>
        <a:p>
          <a:r>
            <a:rPr lang="ru-RU" sz="1200" dirty="0" smtClean="0"/>
            <a:t>Ценные бумаги муниципального образования</a:t>
          </a:r>
          <a:endParaRPr lang="ru-RU" sz="1200" dirty="0"/>
        </a:p>
      </dgm:t>
    </dgm:pt>
    <dgm:pt modelId="{F4F490F4-ED96-4018-BA23-E3DD6545700B}" type="parTrans" cxnId="{CE61497D-E070-435B-B300-45461DDF7BE7}">
      <dgm:prSet/>
      <dgm:spPr/>
      <dgm:t>
        <a:bodyPr/>
        <a:lstStyle/>
        <a:p>
          <a:endParaRPr lang="ru-RU"/>
        </a:p>
      </dgm:t>
    </dgm:pt>
    <dgm:pt modelId="{EF71C9F2-0602-49B7-8233-6C8AAA7C275A}" type="sibTrans" cxnId="{CE61497D-E070-435B-B300-45461DDF7BE7}">
      <dgm:prSet/>
      <dgm:spPr/>
      <dgm:t>
        <a:bodyPr/>
        <a:lstStyle/>
        <a:p>
          <a:endParaRPr lang="ru-RU"/>
        </a:p>
      </dgm:t>
    </dgm:pt>
    <dgm:pt modelId="{9869C3C7-413A-4588-8D94-9FD9E5D8C6BE}">
      <dgm:prSet phldrT="[Текст]" custT="1"/>
      <dgm:spPr/>
      <dgm:t>
        <a:bodyPr/>
        <a:lstStyle/>
        <a:p>
          <a:r>
            <a:rPr lang="ru-RU" sz="1200" dirty="0" smtClean="0"/>
            <a:t>Бюджетные кредиты, привлеченные в местный бюджет от других бюджетов бюджетной системы</a:t>
          </a:r>
          <a:endParaRPr lang="ru-RU" sz="1200" dirty="0"/>
        </a:p>
      </dgm:t>
    </dgm:pt>
    <dgm:pt modelId="{A4EFFEE1-AFC6-4E14-9DB2-A9E3A138CEDB}" type="parTrans" cxnId="{8D68F775-0C45-438D-8033-AB581AABEB0D}">
      <dgm:prSet/>
      <dgm:spPr/>
      <dgm:t>
        <a:bodyPr/>
        <a:lstStyle/>
        <a:p>
          <a:endParaRPr lang="ru-RU"/>
        </a:p>
      </dgm:t>
    </dgm:pt>
    <dgm:pt modelId="{3523146B-36E5-4638-8145-E375CC7CC971}" type="sibTrans" cxnId="{8D68F775-0C45-438D-8033-AB581AABEB0D}">
      <dgm:prSet/>
      <dgm:spPr/>
      <dgm:t>
        <a:bodyPr/>
        <a:lstStyle/>
        <a:p>
          <a:endParaRPr lang="ru-RU"/>
        </a:p>
      </dgm:t>
    </dgm:pt>
    <dgm:pt modelId="{325AE46F-CDAC-4C0B-905D-C7B2D67A1C12}">
      <dgm:prSet phldrT="[Текст]" custT="1"/>
      <dgm:spPr/>
      <dgm:t>
        <a:bodyPr/>
        <a:lstStyle/>
        <a:p>
          <a:r>
            <a:rPr lang="ru-RU" sz="1200" dirty="0" smtClean="0"/>
            <a:t>Муниципальные</a:t>
          </a:r>
          <a:r>
            <a:rPr lang="ru-RU" sz="1400" dirty="0" smtClean="0"/>
            <a:t> гарантии</a:t>
          </a:r>
          <a:endParaRPr lang="ru-RU" sz="1400" dirty="0"/>
        </a:p>
      </dgm:t>
    </dgm:pt>
    <dgm:pt modelId="{8749996E-0EA7-470D-B495-78D6C1A4164B}" type="parTrans" cxnId="{400099FF-3B85-4232-B082-0B7F05EC64CA}">
      <dgm:prSet/>
      <dgm:spPr/>
      <dgm:t>
        <a:bodyPr/>
        <a:lstStyle/>
        <a:p>
          <a:endParaRPr lang="ru-RU"/>
        </a:p>
      </dgm:t>
    </dgm:pt>
    <dgm:pt modelId="{16DF5303-D5B8-4451-BA0C-AF86406E014B}" type="sibTrans" cxnId="{400099FF-3B85-4232-B082-0B7F05EC64CA}">
      <dgm:prSet/>
      <dgm:spPr/>
      <dgm:t>
        <a:bodyPr/>
        <a:lstStyle/>
        <a:p>
          <a:endParaRPr lang="ru-RU"/>
        </a:p>
      </dgm:t>
    </dgm:pt>
    <dgm:pt modelId="{27F761F8-41E5-4A48-9689-C3B7AE3A506F}">
      <dgm:prSet custT="1"/>
      <dgm:spPr/>
      <dgm:t>
        <a:bodyPr/>
        <a:lstStyle/>
        <a:p>
          <a:r>
            <a:rPr lang="ru-RU" sz="1200" dirty="0" smtClean="0"/>
            <a:t>Кредиты, полученные муниципальным образованием от кредитных организаций</a:t>
          </a:r>
          <a:endParaRPr lang="ru-RU" sz="1200" dirty="0"/>
        </a:p>
      </dgm:t>
    </dgm:pt>
    <dgm:pt modelId="{38BAB6CE-8467-445D-8123-BF30F364658D}" type="parTrans" cxnId="{9ED82AC5-AE5C-4EE4-A87B-CA5D8E917459}">
      <dgm:prSet/>
      <dgm:spPr/>
    </dgm:pt>
    <dgm:pt modelId="{78807EFD-24B3-4DCC-9E21-CF65363A1BAE}" type="sibTrans" cxnId="{9ED82AC5-AE5C-4EE4-A87B-CA5D8E917459}">
      <dgm:prSet/>
      <dgm:spPr/>
    </dgm:pt>
    <dgm:pt modelId="{C6C3E9F8-7F47-4256-8238-59396983C37A}" type="pres">
      <dgm:prSet presAssocID="{7F7955F8-9C43-4014-8B81-BA8C640CA8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A1125C-F596-459F-A538-1AC55A67D2B1}" type="pres">
      <dgm:prSet presAssocID="{915A079A-36D8-4FA7-A5B4-26C6AA950C39}" presName="parentLin" presStyleCnt="0"/>
      <dgm:spPr/>
    </dgm:pt>
    <dgm:pt modelId="{ACF8C7FE-4464-4195-A327-C714B90DD51F}" type="pres">
      <dgm:prSet presAssocID="{915A079A-36D8-4FA7-A5B4-26C6AA950C3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A6233E-D7BB-47E2-95CA-1FFFFF676EC9}" type="pres">
      <dgm:prSet presAssocID="{915A079A-36D8-4FA7-A5B4-26C6AA950C39}" presName="parentText" presStyleLbl="node1" presStyleIdx="0" presStyleCnt="4" custScaleX="117736" custScaleY="172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9FA8A-6634-42DF-A426-B15A80A0F0B9}" type="pres">
      <dgm:prSet presAssocID="{915A079A-36D8-4FA7-A5B4-26C6AA950C39}" presName="negativeSpace" presStyleCnt="0"/>
      <dgm:spPr/>
    </dgm:pt>
    <dgm:pt modelId="{539A8B1F-05F5-410E-BCFE-5EE950C5C44B}" type="pres">
      <dgm:prSet presAssocID="{915A079A-36D8-4FA7-A5B4-26C6AA950C39}" presName="childText" presStyleLbl="conFgAcc1" presStyleIdx="0" presStyleCnt="4">
        <dgm:presLayoutVars>
          <dgm:bulletEnabled val="1"/>
        </dgm:presLayoutVars>
      </dgm:prSet>
      <dgm:spPr/>
    </dgm:pt>
    <dgm:pt modelId="{FC237A3E-DE0A-4AAB-8A97-2DE0A942C4F4}" type="pres">
      <dgm:prSet presAssocID="{EF71C9F2-0602-49B7-8233-6C8AAA7C275A}" presName="spaceBetweenRectangles" presStyleCnt="0"/>
      <dgm:spPr/>
    </dgm:pt>
    <dgm:pt modelId="{E9461EA3-2961-42F8-BF30-09866A7D2DDD}" type="pres">
      <dgm:prSet presAssocID="{9869C3C7-413A-4588-8D94-9FD9E5D8C6BE}" presName="parentLin" presStyleCnt="0"/>
      <dgm:spPr/>
    </dgm:pt>
    <dgm:pt modelId="{C5F76CF7-486D-41D6-BE1C-C216F9D8A7B9}" type="pres">
      <dgm:prSet presAssocID="{9869C3C7-413A-4588-8D94-9FD9E5D8C6B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03172FC-F39A-42E8-8EFB-67D287FBEF83}" type="pres">
      <dgm:prSet presAssocID="{9869C3C7-413A-4588-8D94-9FD9E5D8C6BE}" presName="parentText" presStyleLbl="node1" presStyleIdx="1" presStyleCnt="4" custScaleX="117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992E3-E67B-44D5-B4BD-CB42663D0969}" type="pres">
      <dgm:prSet presAssocID="{9869C3C7-413A-4588-8D94-9FD9E5D8C6BE}" presName="negativeSpace" presStyleCnt="0"/>
      <dgm:spPr/>
    </dgm:pt>
    <dgm:pt modelId="{ECC6BED4-5477-44ED-9712-89EA20E8D768}" type="pres">
      <dgm:prSet presAssocID="{9869C3C7-413A-4588-8D94-9FD9E5D8C6BE}" presName="childText" presStyleLbl="conFgAcc1" presStyleIdx="1" presStyleCnt="4">
        <dgm:presLayoutVars>
          <dgm:bulletEnabled val="1"/>
        </dgm:presLayoutVars>
      </dgm:prSet>
      <dgm:spPr/>
    </dgm:pt>
    <dgm:pt modelId="{9A4C3645-73F8-4E17-84DD-2281ABD107D9}" type="pres">
      <dgm:prSet presAssocID="{3523146B-36E5-4638-8145-E375CC7CC971}" presName="spaceBetweenRectangles" presStyleCnt="0"/>
      <dgm:spPr/>
    </dgm:pt>
    <dgm:pt modelId="{B6F8C0F4-60D9-4109-896A-205E5976206F}" type="pres">
      <dgm:prSet presAssocID="{325AE46F-CDAC-4C0B-905D-C7B2D67A1C12}" presName="parentLin" presStyleCnt="0"/>
      <dgm:spPr/>
    </dgm:pt>
    <dgm:pt modelId="{11FDD01D-952A-44BF-A729-623E5973788A}" type="pres">
      <dgm:prSet presAssocID="{325AE46F-CDAC-4C0B-905D-C7B2D67A1C1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D0892B6-965E-4201-A354-D06FDB360DDE}" type="pres">
      <dgm:prSet presAssocID="{325AE46F-CDAC-4C0B-905D-C7B2D67A1C12}" presName="parentText" presStyleLbl="node1" presStyleIdx="2" presStyleCnt="4" custScaleX="117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9E322-FD62-4949-B2F1-9FFB8C4A980F}" type="pres">
      <dgm:prSet presAssocID="{325AE46F-CDAC-4C0B-905D-C7B2D67A1C12}" presName="negativeSpace" presStyleCnt="0"/>
      <dgm:spPr/>
    </dgm:pt>
    <dgm:pt modelId="{6513C17B-8420-4921-B864-223D52B1718A}" type="pres">
      <dgm:prSet presAssocID="{325AE46F-CDAC-4C0B-905D-C7B2D67A1C12}" presName="childText" presStyleLbl="conFgAcc1" presStyleIdx="2" presStyleCnt="4" custLinFactNeighborY="54682">
        <dgm:presLayoutVars>
          <dgm:bulletEnabled val="1"/>
        </dgm:presLayoutVars>
      </dgm:prSet>
      <dgm:spPr/>
    </dgm:pt>
    <dgm:pt modelId="{F0779786-028B-4890-9B5E-5E31446AFCF1}" type="pres">
      <dgm:prSet presAssocID="{16DF5303-D5B8-4451-BA0C-AF86406E014B}" presName="spaceBetweenRectangles" presStyleCnt="0"/>
      <dgm:spPr/>
    </dgm:pt>
    <dgm:pt modelId="{45C547DB-ADB3-4AE3-B47D-7061913C05C8}" type="pres">
      <dgm:prSet presAssocID="{27F761F8-41E5-4A48-9689-C3B7AE3A506F}" presName="parentLin" presStyleCnt="0"/>
      <dgm:spPr/>
    </dgm:pt>
    <dgm:pt modelId="{36D5B8B1-F67C-4DAB-91AB-5B63BE13B6CA}" type="pres">
      <dgm:prSet presAssocID="{27F761F8-41E5-4A48-9689-C3B7AE3A506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E76D8D6-7F5D-4ECB-B732-AD7D430A837B}" type="pres">
      <dgm:prSet presAssocID="{27F761F8-41E5-4A48-9689-C3B7AE3A506F}" presName="parentText" presStyleLbl="node1" presStyleIdx="3" presStyleCnt="4" custScaleX="117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D9F97-EC44-480C-8C5D-84AB61340FB8}" type="pres">
      <dgm:prSet presAssocID="{27F761F8-41E5-4A48-9689-C3B7AE3A506F}" presName="negativeSpace" presStyleCnt="0"/>
      <dgm:spPr/>
    </dgm:pt>
    <dgm:pt modelId="{F1FEB97F-8E61-470F-B819-8100099A0262}" type="pres">
      <dgm:prSet presAssocID="{27F761F8-41E5-4A48-9689-C3B7AE3A506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B2CB5EE-1693-490E-93C1-B8C07E4DC619}" type="presOf" srcId="{27F761F8-41E5-4A48-9689-C3B7AE3A506F}" destId="{4E76D8D6-7F5D-4ECB-B732-AD7D430A837B}" srcOrd="1" destOrd="0" presId="urn:microsoft.com/office/officeart/2005/8/layout/list1"/>
    <dgm:cxn modelId="{515CC275-7DA3-4CD3-9474-4314A8169067}" type="presOf" srcId="{915A079A-36D8-4FA7-A5B4-26C6AA950C39}" destId="{ACF8C7FE-4464-4195-A327-C714B90DD51F}" srcOrd="0" destOrd="0" presId="urn:microsoft.com/office/officeart/2005/8/layout/list1"/>
    <dgm:cxn modelId="{90D3A892-765E-4031-8770-A9C50C13C811}" type="presOf" srcId="{9869C3C7-413A-4588-8D94-9FD9E5D8C6BE}" destId="{C5F76CF7-486D-41D6-BE1C-C216F9D8A7B9}" srcOrd="0" destOrd="0" presId="urn:microsoft.com/office/officeart/2005/8/layout/list1"/>
    <dgm:cxn modelId="{1449311A-401D-4A81-8D4B-C72FB0CDA1FF}" type="presOf" srcId="{325AE46F-CDAC-4C0B-905D-C7B2D67A1C12}" destId="{11FDD01D-952A-44BF-A729-623E5973788A}" srcOrd="0" destOrd="0" presId="urn:microsoft.com/office/officeart/2005/8/layout/list1"/>
    <dgm:cxn modelId="{E82C7622-178A-499E-8703-C02DBEF7CD0F}" type="presOf" srcId="{7F7955F8-9C43-4014-8B81-BA8C640CA876}" destId="{C6C3E9F8-7F47-4256-8238-59396983C37A}" srcOrd="0" destOrd="0" presId="urn:microsoft.com/office/officeart/2005/8/layout/list1"/>
    <dgm:cxn modelId="{400099FF-3B85-4232-B082-0B7F05EC64CA}" srcId="{7F7955F8-9C43-4014-8B81-BA8C640CA876}" destId="{325AE46F-CDAC-4C0B-905D-C7B2D67A1C12}" srcOrd="2" destOrd="0" parTransId="{8749996E-0EA7-470D-B495-78D6C1A4164B}" sibTransId="{16DF5303-D5B8-4451-BA0C-AF86406E014B}"/>
    <dgm:cxn modelId="{9ED82AC5-AE5C-4EE4-A87B-CA5D8E917459}" srcId="{7F7955F8-9C43-4014-8B81-BA8C640CA876}" destId="{27F761F8-41E5-4A48-9689-C3B7AE3A506F}" srcOrd="3" destOrd="0" parTransId="{38BAB6CE-8467-445D-8123-BF30F364658D}" sibTransId="{78807EFD-24B3-4DCC-9E21-CF65363A1BAE}"/>
    <dgm:cxn modelId="{1906395D-6DCB-4BAA-A432-E4B942EC6B80}" type="presOf" srcId="{9869C3C7-413A-4588-8D94-9FD9E5D8C6BE}" destId="{D03172FC-F39A-42E8-8EFB-67D287FBEF83}" srcOrd="1" destOrd="0" presId="urn:microsoft.com/office/officeart/2005/8/layout/list1"/>
    <dgm:cxn modelId="{A4BE735C-DDF9-465B-B161-263C5A94976C}" type="presOf" srcId="{27F761F8-41E5-4A48-9689-C3B7AE3A506F}" destId="{36D5B8B1-F67C-4DAB-91AB-5B63BE13B6CA}" srcOrd="0" destOrd="0" presId="urn:microsoft.com/office/officeart/2005/8/layout/list1"/>
    <dgm:cxn modelId="{8D68F775-0C45-438D-8033-AB581AABEB0D}" srcId="{7F7955F8-9C43-4014-8B81-BA8C640CA876}" destId="{9869C3C7-413A-4588-8D94-9FD9E5D8C6BE}" srcOrd="1" destOrd="0" parTransId="{A4EFFEE1-AFC6-4E14-9DB2-A9E3A138CEDB}" sibTransId="{3523146B-36E5-4638-8145-E375CC7CC971}"/>
    <dgm:cxn modelId="{CE61497D-E070-435B-B300-45461DDF7BE7}" srcId="{7F7955F8-9C43-4014-8B81-BA8C640CA876}" destId="{915A079A-36D8-4FA7-A5B4-26C6AA950C39}" srcOrd="0" destOrd="0" parTransId="{F4F490F4-ED96-4018-BA23-E3DD6545700B}" sibTransId="{EF71C9F2-0602-49B7-8233-6C8AAA7C275A}"/>
    <dgm:cxn modelId="{268BB3DD-4554-4F98-B856-8898314F6767}" type="presOf" srcId="{325AE46F-CDAC-4C0B-905D-C7B2D67A1C12}" destId="{1D0892B6-965E-4201-A354-D06FDB360DDE}" srcOrd="1" destOrd="0" presId="urn:microsoft.com/office/officeart/2005/8/layout/list1"/>
    <dgm:cxn modelId="{54734FB5-1EA4-416E-84B6-C7233FF0697B}" type="presOf" srcId="{915A079A-36D8-4FA7-A5B4-26C6AA950C39}" destId="{49A6233E-D7BB-47E2-95CA-1FFFFF676EC9}" srcOrd="1" destOrd="0" presId="urn:microsoft.com/office/officeart/2005/8/layout/list1"/>
    <dgm:cxn modelId="{8960A90C-41EC-4FA8-8C4D-7D3333BB4745}" type="presParOf" srcId="{C6C3E9F8-7F47-4256-8238-59396983C37A}" destId="{06A1125C-F596-459F-A538-1AC55A67D2B1}" srcOrd="0" destOrd="0" presId="urn:microsoft.com/office/officeart/2005/8/layout/list1"/>
    <dgm:cxn modelId="{C1C95FB2-ABFF-43AD-B5D9-946FA6B13ACC}" type="presParOf" srcId="{06A1125C-F596-459F-A538-1AC55A67D2B1}" destId="{ACF8C7FE-4464-4195-A327-C714B90DD51F}" srcOrd="0" destOrd="0" presId="urn:microsoft.com/office/officeart/2005/8/layout/list1"/>
    <dgm:cxn modelId="{124885F0-CCB1-4145-B0F8-73F08FDFB6DA}" type="presParOf" srcId="{06A1125C-F596-459F-A538-1AC55A67D2B1}" destId="{49A6233E-D7BB-47E2-95CA-1FFFFF676EC9}" srcOrd="1" destOrd="0" presId="urn:microsoft.com/office/officeart/2005/8/layout/list1"/>
    <dgm:cxn modelId="{67620CED-2AD7-4ABA-9B09-E4A2B9DEFD95}" type="presParOf" srcId="{C6C3E9F8-7F47-4256-8238-59396983C37A}" destId="{2759FA8A-6634-42DF-A426-B15A80A0F0B9}" srcOrd="1" destOrd="0" presId="urn:microsoft.com/office/officeart/2005/8/layout/list1"/>
    <dgm:cxn modelId="{2C27FAA6-6868-4653-8071-C18B6592BE42}" type="presParOf" srcId="{C6C3E9F8-7F47-4256-8238-59396983C37A}" destId="{539A8B1F-05F5-410E-BCFE-5EE950C5C44B}" srcOrd="2" destOrd="0" presId="urn:microsoft.com/office/officeart/2005/8/layout/list1"/>
    <dgm:cxn modelId="{0D962E49-E07D-4628-A28C-FEC333ECF011}" type="presParOf" srcId="{C6C3E9F8-7F47-4256-8238-59396983C37A}" destId="{FC237A3E-DE0A-4AAB-8A97-2DE0A942C4F4}" srcOrd="3" destOrd="0" presId="urn:microsoft.com/office/officeart/2005/8/layout/list1"/>
    <dgm:cxn modelId="{C296A01B-A3B5-4031-ADBB-2EDDA077ACFD}" type="presParOf" srcId="{C6C3E9F8-7F47-4256-8238-59396983C37A}" destId="{E9461EA3-2961-42F8-BF30-09866A7D2DDD}" srcOrd="4" destOrd="0" presId="urn:microsoft.com/office/officeart/2005/8/layout/list1"/>
    <dgm:cxn modelId="{39631F6C-3CB7-42D7-8B5B-C1491820177E}" type="presParOf" srcId="{E9461EA3-2961-42F8-BF30-09866A7D2DDD}" destId="{C5F76CF7-486D-41D6-BE1C-C216F9D8A7B9}" srcOrd="0" destOrd="0" presId="urn:microsoft.com/office/officeart/2005/8/layout/list1"/>
    <dgm:cxn modelId="{C3FB8D82-F6EC-48E1-8D59-37AECCFE146B}" type="presParOf" srcId="{E9461EA3-2961-42F8-BF30-09866A7D2DDD}" destId="{D03172FC-F39A-42E8-8EFB-67D287FBEF83}" srcOrd="1" destOrd="0" presId="urn:microsoft.com/office/officeart/2005/8/layout/list1"/>
    <dgm:cxn modelId="{04425472-205A-4F70-B82B-20DB61841DE0}" type="presParOf" srcId="{C6C3E9F8-7F47-4256-8238-59396983C37A}" destId="{906992E3-E67B-44D5-B4BD-CB42663D0969}" srcOrd="5" destOrd="0" presId="urn:microsoft.com/office/officeart/2005/8/layout/list1"/>
    <dgm:cxn modelId="{3CE96ECB-24BC-466B-AD8F-2DFA436A89D0}" type="presParOf" srcId="{C6C3E9F8-7F47-4256-8238-59396983C37A}" destId="{ECC6BED4-5477-44ED-9712-89EA20E8D768}" srcOrd="6" destOrd="0" presId="urn:microsoft.com/office/officeart/2005/8/layout/list1"/>
    <dgm:cxn modelId="{7059A447-6E5F-4A11-B743-98D20538DCC7}" type="presParOf" srcId="{C6C3E9F8-7F47-4256-8238-59396983C37A}" destId="{9A4C3645-73F8-4E17-84DD-2281ABD107D9}" srcOrd="7" destOrd="0" presId="urn:microsoft.com/office/officeart/2005/8/layout/list1"/>
    <dgm:cxn modelId="{CCEAA816-8D60-45AC-B004-24DFCCB92DAC}" type="presParOf" srcId="{C6C3E9F8-7F47-4256-8238-59396983C37A}" destId="{B6F8C0F4-60D9-4109-896A-205E5976206F}" srcOrd="8" destOrd="0" presId="urn:microsoft.com/office/officeart/2005/8/layout/list1"/>
    <dgm:cxn modelId="{FC471691-8D81-4CFF-8F83-A4D53C9FFA1A}" type="presParOf" srcId="{B6F8C0F4-60D9-4109-896A-205E5976206F}" destId="{11FDD01D-952A-44BF-A729-623E5973788A}" srcOrd="0" destOrd="0" presId="urn:microsoft.com/office/officeart/2005/8/layout/list1"/>
    <dgm:cxn modelId="{20F049D7-6BF2-4DCE-9E4C-B296CD5055D0}" type="presParOf" srcId="{B6F8C0F4-60D9-4109-896A-205E5976206F}" destId="{1D0892B6-965E-4201-A354-D06FDB360DDE}" srcOrd="1" destOrd="0" presId="urn:microsoft.com/office/officeart/2005/8/layout/list1"/>
    <dgm:cxn modelId="{1577E573-1854-4A15-80B8-74DB2A2DB174}" type="presParOf" srcId="{C6C3E9F8-7F47-4256-8238-59396983C37A}" destId="{E119E322-FD62-4949-B2F1-9FFB8C4A980F}" srcOrd="9" destOrd="0" presId="urn:microsoft.com/office/officeart/2005/8/layout/list1"/>
    <dgm:cxn modelId="{080BD5C3-36F7-4F19-AF7F-F13438390B65}" type="presParOf" srcId="{C6C3E9F8-7F47-4256-8238-59396983C37A}" destId="{6513C17B-8420-4921-B864-223D52B1718A}" srcOrd="10" destOrd="0" presId="urn:microsoft.com/office/officeart/2005/8/layout/list1"/>
    <dgm:cxn modelId="{4FE18902-E5AB-43E5-9CFB-2FA85CA5FBEB}" type="presParOf" srcId="{C6C3E9F8-7F47-4256-8238-59396983C37A}" destId="{F0779786-028B-4890-9B5E-5E31446AFCF1}" srcOrd="11" destOrd="0" presId="urn:microsoft.com/office/officeart/2005/8/layout/list1"/>
    <dgm:cxn modelId="{C152A68A-4F4F-401A-90BB-88207E3B8B0A}" type="presParOf" srcId="{C6C3E9F8-7F47-4256-8238-59396983C37A}" destId="{45C547DB-ADB3-4AE3-B47D-7061913C05C8}" srcOrd="12" destOrd="0" presId="urn:microsoft.com/office/officeart/2005/8/layout/list1"/>
    <dgm:cxn modelId="{FA85242D-2667-4990-AD24-2C3263CB3C0D}" type="presParOf" srcId="{45C547DB-ADB3-4AE3-B47D-7061913C05C8}" destId="{36D5B8B1-F67C-4DAB-91AB-5B63BE13B6CA}" srcOrd="0" destOrd="0" presId="urn:microsoft.com/office/officeart/2005/8/layout/list1"/>
    <dgm:cxn modelId="{7036F3D4-3ADF-40EB-BEAD-8FC28596D79A}" type="presParOf" srcId="{45C547DB-ADB3-4AE3-B47D-7061913C05C8}" destId="{4E76D8D6-7F5D-4ECB-B732-AD7D430A837B}" srcOrd="1" destOrd="0" presId="urn:microsoft.com/office/officeart/2005/8/layout/list1"/>
    <dgm:cxn modelId="{ED8E7468-87AC-4822-A9D5-08F537C63053}" type="presParOf" srcId="{C6C3E9F8-7F47-4256-8238-59396983C37A}" destId="{575D9F97-EC44-480C-8C5D-84AB61340FB8}" srcOrd="13" destOrd="0" presId="urn:microsoft.com/office/officeart/2005/8/layout/list1"/>
    <dgm:cxn modelId="{D19B2B0C-131F-4321-8A66-E02C59D800DD}" type="presParOf" srcId="{C6C3E9F8-7F47-4256-8238-59396983C37A}" destId="{F1FEB97F-8E61-470F-B819-8100099A02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752AAA5-A3E1-4545-950F-158733E553B8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15C688B-7961-4749-B62B-B272FE5394A7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E9DA5C1-5737-44E8-B06A-00BB3D82F9A5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591C8-C4DC-482F-85E5-1FE28C44C9B2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E83A228-3DF0-4686-8340-C62ED5C3288B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C1E1974-7F5D-4A63-B6BF-FF391A814B4E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9EA6E-2592-4E37-B61C-994B4BE75BFF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57E96-FA7D-47AA-BFFF-C6CCBFAB4AE4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271596-044D-4D7D-8CC3-C74A5C4CA70D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773A9C-A470-48A3-807C-63D57BCE685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0C12A-D3DF-4014-B705-C729CEC7D011}" type="pres">
      <dgm:prSet presAssocID="{00773A9C-A470-48A3-807C-63D57BCE6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DCA36-DD68-4FD5-934D-78E923F67434}" type="presOf" srcId="{00773A9C-A470-48A3-807C-63D57BCE685E}" destId="{1780C12A-D3DF-4014-B705-C729CEC7D01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305B9-4204-496D-85DB-71EE8EEE1D83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44131-774A-41E4-97CB-2A0A812D3C4A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E07A1DD8-F504-416C-BDA8-405EFECE300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0A8F8-AEE7-4BAD-A260-37F01D384E43}">
      <dgm:prSet phldrT="[Текст]"/>
      <dgm:spPr/>
      <dgm:t>
        <a:bodyPr/>
        <a:lstStyle/>
        <a:p>
          <a:r>
            <a:rPr lang="ru-RU" dirty="0" smtClean="0">
              <a:latin typeface="Sylfaen" pitchFamily="18" charset="0"/>
            </a:rPr>
            <a:t>Дотации на выравнивание бюджетной обеспеченности</a:t>
          </a:r>
          <a:endParaRPr lang="ru-RU" dirty="0">
            <a:latin typeface="Sylfaen" pitchFamily="18" charset="0"/>
          </a:endParaRPr>
        </a:p>
      </dgm:t>
    </dgm:pt>
    <dgm:pt modelId="{F529C6A8-2A44-4812-8544-A03B69ADB586}" type="parTrans" cxnId="{89D677DD-0E1B-4790-82F5-526F631FF650}">
      <dgm:prSet/>
      <dgm:spPr/>
      <dgm:t>
        <a:bodyPr/>
        <a:lstStyle/>
        <a:p>
          <a:endParaRPr lang="ru-RU"/>
        </a:p>
      </dgm:t>
    </dgm:pt>
    <dgm:pt modelId="{B0B55B95-9097-4A7B-95BB-1647689F3C2B}" type="sibTrans" cxnId="{89D677DD-0E1B-4790-82F5-526F631FF650}">
      <dgm:prSet/>
      <dgm:spPr/>
      <dgm:t>
        <a:bodyPr/>
        <a:lstStyle/>
        <a:p>
          <a:endParaRPr lang="ru-RU"/>
        </a:p>
      </dgm:t>
    </dgm:pt>
    <dgm:pt modelId="{CED7B8E5-5790-40F0-A396-AF5A8D9E76EB}">
      <dgm:prSet phldrT="[Текст]"/>
      <dgm:spPr/>
      <dgm:t>
        <a:bodyPr/>
        <a:lstStyle/>
        <a:p>
          <a:r>
            <a:rPr lang="ru-RU" dirty="0" smtClean="0">
              <a:latin typeface="Sylfaen" pitchFamily="18" charset="0"/>
            </a:rPr>
            <a:t>Субсидии на выравнивание бюджетной обеспеченности</a:t>
          </a:r>
          <a:endParaRPr lang="ru-RU" dirty="0">
            <a:latin typeface="Sylfaen" pitchFamily="18" charset="0"/>
          </a:endParaRPr>
        </a:p>
      </dgm:t>
    </dgm:pt>
    <dgm:pt modelId="{FE084387-A4C5-4551-AD21-992447EFFC26}" type="parTrans" cxnId="{49602353-D839-4B9F-B2DA-09A67DA08BDD}">
      <dgm:prSet/>
      <dgm:spPr/>
      <dgm:t>
        <a:bodyPr/>
        <a:lstStyle/>
        <a:p>
          <a:endParaRPr lang="ru-RU"/>
        </a:p>
      </dgm:t>
    </dgm:pt>
    <dgm:pt modelId="{9531CB8E-25CA-40DC-BB28-0DDAF8E066B5}" type="sibTrans" cxnId="{49602353-D839-4B9F-B2DA-09A67DA08BDD}">
      <dgm:prSet/>
      <dgm:spPr/>
      <dgm:t>
        <a:bodyPr/>
        <a:lstStyle/>
        <a:p>
          <a:endParaRPr lang="ru-RU"/>
        </a:p>
      </dgm:t>
    </dgm:pt>
    <dgm:pt modelId="{F7A71583-3A2E-4101-9D91-02C52F92EEE2}" type="pres">
      <dgm:prSet presAssocID="{E07A1DD8-F504-416C-BDA8-405EFECE300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CBF58B-1A38-471C-B372-34208EBDE7FA}" type="pres">
      <dgm:prSet presAssocID="{E07A1DD8-F504-416C-BDA8-405EFECE3005}" presName="divider" presStyleLbl="fgShp" presStyleIdx="0" presStyleCnt="1"/>
      <dgm:spPr/>
    </dgm:pt>
    <dgm:pt modelId="{7DA6C189-5325-44BD-89EE-76C3F3BD9D5C}" type="pres">
      <dgm:prSet presAssocID="{1270A8F8-AEE7-4BAD-A260-37F01D384E43}" presName="downArrow" presStyleLbl="node1" presStyleIdx="0" presStyleCnt="2"/>
      <dgm:spPr/>
    </dgm:pt>
    <dgm:pt modelId="{C6C06142-2B88-4709-B347-4C4480B8A1FA}" type="pres">
      <dgm:prSet presAssocID="{1270A8F8-AEE7-4BAD-A260-37F01D384E4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2DF98-D326-4AD0-AFD8-8A48DA76DB30}" type="pres">
      <dgm:prSet presAssocID="{CED7B8E5-5790-40F0-A396-AF5A8D9E76EB}" presName="upArrow" presStyleLbl="node1" presStyleIdx="1" presStyleCnt="2" custLinFactNeighborX="895" custLinFactNeighborY="789"/>
      <dgm:spPr/>
    </dgm:pt>
    <dgm:pt modelId="{6356231E-EF28-4649-B3EE-E3890B8F665F}" type="pres">
      <dgm:prSet presAssocID="{CED7B8E5-5790-40F0-A396-AF5A8D9E76E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602353-D839-4B9F-B2DA-09A67DA08BDD}" srcId="{E07A1DD8-F504-416C-BDA8-405EFECE3005}" destId="{CED7B8E5-5790-40F0-A396-AF5A8D9E76EB}" srcOrd="1" destOrd="0" parTransId="{FE084387-A4C5-4551-AD21-992447EFFC26}" sibTransId="{9531CB8E-25CA-40DC-BB28-0DDAF8E066B5}"/>
    <dgm:cxn modelId="{E33CB86A-96B5-400E-98F7-EA5B6B10EAB6}" type="presOf" srcId="{E07A1DD8-F504-416C-BDA8-405EFECE3005}" destId="{F7A71583-3A2E-4101-9D91-02C52F92EEE2}" srcOrd="0" destOrd="0" presId="urn:microsoft.com/office/officeart/2005/8/layout/arrow3"/>
    <dgm:cxn modelId="{89D677DD-0E1B-4790-82F5-526F631FF650}" srcId="{E07A1DD8-F504-416C-BDA8-405EFECE3005}" destId="{1270A8F8-AEE7-4BAD-A260-37F01D384E43}" srcOrd="0" destOrd="0" parTransId="{F529C6A8-2A44-4812-8544-A03B69ADB586}" sibTransId="{B0B55B95-9097-4A7B-95BB-1647689F3C2B}"/>
    <dgm:cxn modelId="{97AEA798-93CB-4999-A943-3CA9E3BEE0B9}" type="presOf" srcId="{1270A8F8-AEE7-4BAD-A260-37F01D384E43}" destId="{C6C06142-2B88-4709-B347-4C4480B8A1FA}" srcOrd="0" destOrd="0" presId="urn:microsoft.com/office/officeart/2005/8/layout/arrow3"/>
    <dgm:cxn modelId="{08002860-AF1E-45E8-9F0D-44CB13E810E1}" type="presOf" srcId="{CED7B8E5-5790-40F0-A396-AF5A8D9E76EB}" destId="{6356231E-EF28-4649-B3EE-E3890B8F665F}" srcOrd="0" destOrd="0" presId="urn:microsoft.com/office/officeart/2005/8/layout/arrow3"/>
    <dgm:cxn modelId="{01C41990-EB8D-4614-A331-DD922F71B1EC}" type="presParOf" srcId="{F7A71583-3A2E-4101-9D91-02C52F92EEE2}" destId="{5BCBF58B-1A38-471C-B372-34208EBDE7FA}" srcOrd="0" destOrd="0" presId="urn:microsoft.com/office/officeart/2005/8/layout/arrow3"/>
    <dgm:cxn modelId="{9023A4E3-CD3F-48D8-AE61-D899D41CB2C6}" type="presParOf" srcId="{F7A71583-3A2E-4101-9D91-02C52F92EEE2}" destId="{7DA6C189-5325-44BD-89EE-76C3F3BD9D5C}" srcOrd="1" destOrd="0" presId="urn:microsoft.com/office/officeart/2005/8/layout/arrow3"/>
    <dgm:cxn modelId="{C0714A6B-32F7-47AF-BA76-50152D5D6C3B}" type="presParOf" srcId="{F7A71583-3A2E-4101-9D91-02C52F92EEE2}" destId="{C6C06142-2B88-4709-B347-4C4480B8A1FA}" srcOrd="2" destOrd="0" presId="urn:microsoft.com/office/officeart/2005/8/layout/arrow3"/>
    <dgm:cxn modelId="{3C7ED7B0-443F-4945-8F85-D0E299746EC7}" type="presParOf" srcId="{F7A71583-3A2E-4101-9D91-02C52F92EEE2}" destId="{A902DF98-D326-4AD0-AFD8-8A48DA76DB30}" srcOrd="3" destOrd="0" presId="urn:microsoft.com/office/officeart/2005/8/layout/arrow3"/>
    <dgm:cxn modelId="{FA6FA9CA-3458-457D-B833-D11BD9F4C9B0}" type="presParOf" srcId="{F7A71583-3A2E-4101-9D91-02C52F92EEE2}" destId="{6356231E-EF28-4649-B3EE-E3890B8F665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7E7B4E5-3E9E-4FE9-8F26-A0F2F23C7C38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746F7-A2E4-489F-8BA9-F23BC0B13E75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EBD1B-7BAE-4E68-9798-009D54A9BC0C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B7C29-2E1C-439B-8EB0-9DD808151B45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3A8E56E-8300-40DD-83FF-331C7FEC975A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4EAF29F-29F8-4161-8D29-6B4E05A73CE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AF70DC-8DE5-460B-BC93-8B71897A827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Строительство дошкольного образовательного учреждения на 150 мест в г. Кушва</a:t>
          </a:r>
          <a:endParaRPr lang="ru-RU" sz="1400" dirty="0"/>
        </a:p>
      </dgm:t>
    </dgm:pt>
    <dgm:pt modelId="{E0548C2B-8D34-4EC7-916F-76AD1324C2AD}" type="parTrans" cxnId="{19FA265B-8F2F-4D28-A8C5-0806B3899477}">
      <dgm:prSet/>
      <dgm:spPr/>
      <dgm:t>
        <a:bodyPr/>
        <a:lstStyle/>
        <a:p>
          <a:endParaRPr lang="ru-RU"/>
        </a:p>
      </dgm:t>
    </dgm:pt>
    <dgm:pt modelId="{226D7373-4E2E-4D89-9563-D5EC8AAF8162}" type="sibTrans" cxnId="{19FA265B-8F2F-4D28-A8C5-0806B3899477}">
      <dgm:prSet/>
      <dgm:spPr/>
      <dgm:t>
        <a:bodyPr/>
        <a:lstStyle/>
        <a:p>
          <a:endParaRPr lang="ru-RU"/>
        </a:p>
      </dgm:t>
    </dgm:pt>
    <dgm:pt modelId="{94B9F117-7427-4028-B414-3A8F3A8E39B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Строительство  трехэтажного жилого дома в г. Кушва </a:t>
          </a:r>
          <a:endParaRPr lang="ru-RU" sz="1400" dirty="0"/>
        </a:p>
      </dgm:t>
    </dgm:pt>
    <dgm:pt modelId="{9420E109-0307-4198-A08F-535405B38964}" type="parTrans" cxnId="{FCCD234A-ED31-4BE3-A06E-7D1C9A78BA39}">
      <dgm:prSet/>
      <dgm:spPr/>
      <dgm:t>
        <a:bodyPr/>
        <a:lstStyle/>
        <a:p>
          <a:endParaRPr lang="ru-RU"/>
        </a:p>
      </dgm:t>
    </dgm:pt>
    <dgm:pt modelId="{28602CEE-75D0-4485-B61D-6607B3132FB4}" type="sibTrans" cxnId="{FCCD234A-ED31-4BE3-A06E-7D1C9A78BA39}">
      <dgm:prSet/>
      <dgm:spPr/>
      <dgm:t>
        <a:bodyPr/>
        <a:lstStyle/>
        <a:p>
          <a:endParaRPr lang="ru-RU"/>
        </a:p>
      </dgm:t>
    </dgm:pt>
    <dgm:pt modelId="{CB164473-2204-4C1E-8AF8-E02BBE30286A}" type="pres">
      <dgm:prSet presAssocID="{64EAF29F-29F8-4161-8D29-6B4E05A73CEA}" presName="Name0" presStyleCnt="0">
        <dgm:presLayoutVars>
          <dgm:dir/>
          <dgm:resizeHandles val="exact"/>
        </dgm:presLayoutVars>
      </dgm:prSet>
      <dgm:spPr/>
    </dgm:pt>
    <dgm:pt modelId="{D1DA1CE3-9F9D-43BC-98B4-4616C4551A13}" type="pres">
      <dgm:prSet presAssocID="{6EAF70DC-8DE5-460B-BC93-8B71897A8277}" presName="compNode" presStyleCnt="0"/>
      <dgm:spPr/>
    </dgm:pt>
    <dgm:pt modelId="{25478379-7400-4D5D-A298-1E02BF05804A}" type="pres">
      <dgm:prSet presAssocID="{6EAF70DC-8DE5-460B-BC93-8B71897A8277}" presName="pictRect" presStyleLbl="node1" presStyleIdx="0" presStyleCnt="2" custScaleX="125944" custScaleY="194576" custLinFactNeighborX="-3359" custLinFactNeighborY="-492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FB69AC6-3EAB-4A40-8088-586AD5E7D69E}" type="pres">
      <dgm:prSet presAssocID="{6EAF70DC-8DE5-460B-BC93-8B71897A8277}" presName="textRect" presStyleLbl="revTx" presStyleIdx="0" presStyleCnt="2" custScaleX="124375" custScaleY="68230" custLinFactNeighborX="-867" custLinFactNeighborY="5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F977B-DABF-466A-BD90-CAF4FA2B8022}" type="pres">
      <dgm:prSet presAssocID="{226D7373-4E2E-4D89-9563-D5EC8AAF8162}" presName="sibTrans" presStyleLbl="sibTrans2D1" presStyleIdx="0" presStyleCnt="0"/>
      <dgm:spPr/>
    </dgm:pt>
    <dgm:pt modelId="{2739B1CD-5216-4C50-BF15-B333A315DC37}" type="pres">
      <dgm:prSet presAssocID="{94B9F117-7427-4028-B414-3A8F3A8E39B7}" presName="compNode" presStyleCnt="0"/>
      <dgm:spPr/>
    </dgm:pt>
    <dgm:pt modelId="{2AA2E3CF-2CC0-466E-A2D3-A5060CF6DF5D}" type="pres">
      <dgm:prSet presAssocID="{94B9F117-7427-4028-B414-3A8F3A8E39B7}" presName="pictRect" presStyleLbl="node1" presStyleIdx="1" presStyleCnt="2" custScaleX="123291" custScaleY="184243" custLinFactNeighborX="1581" custLinFactNeighborY="-463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146C965-D5CC-4149-9162-B14109ADDD3C}" type="pres">
      <dgm:prSet presAssocID="{94B9F117-7427-4028-B414-3A8F3A8E39B7}" presName="textRect" presStyleLbl="revTx" presStyleIdx="1" presStyleCnt="2" custScaleX="122903" custScaleY="69669" custLinFactNeighborX="-1233" custLinFactNeighborY="12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FA265B-8F2F-4D28-A8C5-0806B3899477}" srcId="{64EAF29F-29F8-4161-8D29-6B4E05A73CEA}" destId="{6EAF70DC-8DE5-460B-BC93-8B71897A8277}" srcOrd="0" destOrd="0" parTransId="{E0548C2B-8D34-4EC7-916F-76AD1324C2AD}" sibTransId="{226D7373-4E2E-4D89-9563-D5EC8AAF8162}"/>
    <dgm:cxn modelId="{566F04F6-DBD2-4B12-AA31-D109F2CC61F7}" type="presOf" srcId="{226D7373-4E2E-4D89-9563-D5EC8AAF8162}" destId="{3E8F977B-DABF-466A-BD90-CAF4FA2B8022}" srcOrd="0" destOrd="0" presId="urn:microsoft.com/office/officeart/2005/8/layout/pList1"/>
    <dgm:cxn modelId="{8A1B83CF-3ED3-4E11-96E1-C98CDDDC60D9}" type="presOf" srcId="{64EAF29F-29F8-4161-8D29-6B4E05A73CEA}" destId="{CB164473-2204-4C1E-8AF8-E02BBE30286A}" srcOrd="0" destOrd="0" presId="urn:microsoft.com/office/officeart/2005/8/layout/pList1"/>
    <dgm:cxn modelId="{FCCD234A-ED31-4BE3-A06E-7D1C9A78BA39}" srcId="{64EAF29F-29F8-4161-8D29-6B4E05A73CEA}" destId="{94B9F117-7427-4028-B414-3A8F3A8E39B7}" srcOrd="1" destOrd="0" parTransId="{9420E109-0307-4198-A08F-535405B38964}" sibTransId="{28602CEE-75D0-4485-B61D-6607B3132FB4}"/>
    <dgm:cxn modelId="{12CECAF9-9BE8-444B-9ADD-ADB677E4127F}" type="presOf" srcId="{94B9F117-7427-4028-B414-3A8F3A8E39B7}" destId="{8146C965-D5CC-4149-9162-B14109ADDD3C}" srcOrd="0" destOrd="0" presId="urn:microsoft.com/office/officeart/2005/8/layout/pList1"/>
    <dgm:cxn modelId="{BFD3299D-90B6-473E-BA20-91DD15EA0AD8}" type="presOf" srcId="{6EAF70DC-8DE5-460B-BC93-8B71897A8277}" destId="{EFB69AC6-3EAB-4A40-8088-586AD5E7D69E}" srcOrd="0" destOrd="0" presId="urn:microsoft.com/office/officeart/2005/8/layout/pList1"/>
    <dgm:cxn modelId="{539B0E3E-A573-4497-B361-8CC0584CD41A}" type="presParOf" srcId="{CB164473-2204-4C1E-8AF8-E02BBE30286A}" destId="{D1DA1CE3-9F9D-43BC-98B4-4616C4551A13}" srcOrd="0" destOrd="0" presId="urn:microsoft.com/office/officeart/2005/8/layout/pList1"/>
    <dgm:cxn modelId="{E853700B-AD27-43D9-A796-F85FEEBBC16E}" type="presParOf" srcId="{D1DA1CE3-9F9D-43BC-98B4-4616C4551A13}" destId="{25478379-7400-4D5D-A298-1E02BF05804A}" srcOrd="0" destOrd="0" presId="urn:microsoft.com/office/officeart/2005/8/layout/pList1"/>
    <dgm:cxn modelId="{721AB1FA-C71D-4AA1-9A97-37932653957E}" type="presParOf" srcId="{D1DA1CE3-9F9D-43BC-98B4-4616C4551A13}" destId="{EFB69AC6-3EAB-4A40-8088-586AD5E7D69E}" srcOrd="1" destOrd="0" presId="urn:microsoft.com/office/officeart/2005/8/layout/pList1"/>
    <dgm:cxn modelId="{BF450075-2C36-4E5F-B681-4528DDE5DF70}" type="presParOf" srcId="{CB164473-2204-4C1E-8AF8-E02BBE30286A}" destId="{3E8F977B-DABF-466A-BD90-CAF4FA2B8022}" srcOrd="1" destOrd="0" presId="urn:microsoft.com/office/officeart/2005/8/layout/pList1"/>
    <dgm:cxn modelId="{C72AC95D-21FF-4C36-A0A5-6191596E6E37}" type="presParOf" srcId="{CB164473-2204-4C1E-8AF8-E02BBE30286A}" destId="{2739B1CD-5216-4C50-BF15-B333A315DC37}" srcOrd="2" destOrd="0" presId="urn:microsoft.com/office/officeart/2005/8/layout/pList1"/>
    <dgm:cxn modelId="{AF54195F-F0E3-4ADD-89BB-FD9A1DF704F9}" type="presParOf" srcId="{2739B1CD-5216-4C50-BF15-B333A315DC37}" destId="{2AA2E3CF-2CC0-466E-A2D3-A5060CF6DF5D}" srcOrd="0" destOrd="0" presId="urn:microsoft.com/office/officeart/2005/8/layout/pList1"/>
    <dgm:cxn modelId="{FCC77406-E36D-459B-87AD-A77A1FFC5409}" type="presParOf" srcId="{2739B1CD-5216-4C50-BF15-B333A315DC37}" destId="{8146C965-D5CC-4149-9162-B14109ADDD3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F08A8C5-10BA-4EBC-BBE4-6CB75E760510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B7FE1E4-DB1D-4ECF-84E3-E11C93483DA2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6B9F58A6-8C76-4212-A60B-2D47CB81BB1F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95CE49-9DE4-448F-97F2-717C428ADBF4}">
      <dgm:prSet phldrT="[Текст]" custT="1"/>
      <dgm:spPr/>
      <dgm:t>
        <a:bodyPr/>
        <a:lstStyle/>
        <a:p>
          <a:r>
            <a:rPr lang="ru-RU" sz="1200" dirty="0" smtClean="0"/>
            <a:t>Цель программы</a:t>
          </a:r>
          <a:endParaRPr lang="ru-RU" sz="1200" dirty="0"/>
        </a:p>
      </dgm:t>
    </dgm:pt>
    <dgm:pt modelId="{9F40D03A-91E8-4D85-9591-2617C6380986}" type="parTrans" cxnId="{6BA67E40-8734-4A20-9936-F52FDE7D0B8C}">
      <dgm:prSet/>
      <dgm:spPr/>
      <dgm:t>
        <a:bodyPr/>
        <a:lstStyle/>
        <a:p>
          <a:endParaRPr lang="ru-RU"/>
        </a:p>
      </dgm:t>
    </dgm:pt>
    <dgm:pt modelId="{A5A1B591-E0BD-4074-BA0F-9CA4C94A98B5}" type="sibTrans" cxnId="{6BA67E40-8734-4A20-9936-F52FDE7D0B8C}">
      <dgm:prSet/>
      <dgm:spPr/>
      <dgm:t>
        <a:bodyPr/>
        <a:lstStyle/>
        <a:p>
          <a:endParaRPr lang="ru-RU"/>
        </a:p>
      </dgm:t>
    </dgm:pt>
    <dgm:pt modelId="{26DFE31E-2957-438D-BD28-CE020F517B58}">
      <dgm:prSet phldrT="[Текст]" custT="1"/>
      <dgm:spPr/>
      <dgm:t>
        <a:bodyPr/>
        <a:lstStyle/>
        <a:p>
          <a:r>
            <a:rPr lang="ru-RU" sz="1000" dirty="0" smtClean="0"/>
            <a:t>Организация мероприятий по гражданской обороне, предупреждению и ликвидации чрезвычайных ситуаций, противодействие терроризму и экстремизму</a:t>
          </a:r>
          <a:endParaRPr lang="ru-RU" sz="1000" dirty="0"/>
        </a:p>
      </dgm:t>
    </dgm:pt>
    <dgm:pt modelId="{20F60C5D-3602-4A18-9BCD-356DFD0BACFF}" type="parTrans" cxnId="{C4D53D1D-B39E-420E-A4A4-21B91B0EF0D5}">
      <dgm:prSet/>
      <dgm:spPr/>
      <dgm:t>
        <a:bodyPr/>
        <a:lstStyle/>
        <a:p>
          <a:endParaRPr lang="ru-RU"/>
        </a:p>
      </dgm:t>
    </dgm:pt>
    <dgm:pt modelId="{0742D75B-13BF-4B93-B694-46192DA8EA95}" type="sibTrans" cxnId="{C4D53D1D-B39E-420E-A4A4-21B91B0EF0D5}">
      <dgm:prSet/>
      <dgm:spPr/>
      <dgm:t>
        <a:bodyPr/>
        <a:lstStyle/>
        <a:p>
          <a:endParaRPr lang="ru-RU"/>
        </a:p>
      </dgm:t>
    </dgm:pt>
    <dgm:pt modelId="{2BB28373-87DF-4B4F-86D7-3394D64091FF}">
      <dgm:prSet phldrT="[Текст]" custT="1"/>
      <dgm:spPr/>
      <dgm:t>
        <a:bodyPr/>
        <a:lstStyle/>
        <a:p>
          <a:r>
            <a:rPr lang="ru-RU" sz="1000" dirty="0" smtClean="0"/>
            <a:t>Создание условий для развития субъектов малого и среднего предпринимательства</a:t>
          </a:r>
          <a:endParaRPr lang="ru-RU" sz="1000" dirty="0"/>
        </a:p>
      </dgm:t>
    </dgm:pt>
    <dgm:pt modelId="{842978AD-791A-4CD0-897B-88CC411D928F}" type="parTrans" cxnId="{43FD6B2B-8ED9-45D4-BEFA-8796B67F58EA}">
      <dgm:prSet/>
      <dgm:spPr/>
      <dgm:t>
        <a:bodyPr/>
        <a:lstStyle/>
        <a:p>
          <a:endParaRPr lang="ru-RU"/>
        </a:p>
      </dgm:t>
    </dgm:pt>
    <dgm:pt modelId="{AAEDF21F-BA19-42C7-9A44-24266BF222B5}" type="sibTrans" cxnId="{43FD6B2B-8ED9-45D4-BEFA-8796B67F58EA}">
      <dgm:prSet/>
      <dgm:spPr/>
      <dgm:t>
        <a:bodyPr/>
        <a:lstStyle/>
        <a:p>
          <a:endParaRPr lang="ru-RU"/>
        </a:p>
      </dgm:t>
    </dgm:pt>
    <dgm:pt modelId="{9EE05460-363D-4C53-86AC-75C7FEE3AB08}">
      <dgm:prSet phldrT="[Текст]" custT="1"/>
      <dgm:spPr/>
      <dgm:t>
        <a:bodyPr/>
        <a:lstStyle/>
        <a:p>
          <a:r>
            <a:rPr lang="ru-RU" sz="1200" dirty="0" smtClean="0"/>
            <a:t>Задачи программы </a:t>
          </a:r>
          <a:endParaRPr lang="ru-RU" sz="1200" dirty="0"/>
        </a:p>
      </dgm:t>
    </dgm:pt>
    <dgm:pt modelId="{20F3B1BB-152F-464C-9F37-F6D404DD0633}" type="parTrans" cxnId="{0754FBE9-204B-47DC-8656-7E4D0C15C753}">
      <dgm:prSet/>
      <dgm:spPr/>
      <dgm:t>
        <a:bodyPr/>
        <a:lstStyle/>
        <a:p>
          <a:endParaRPr lang="ru-RU"/>
        </a:p>
      </dgm:t>
    </dgm:pt>
    <dgm:pt modelId="{3874CA44-4804-4F53-ACD5-3473EC4E28ED}" type="sibTrans" cxnId="{0754FBE9-204B-47DC-8656-7E4D0C15C753}">
      <dgm:prSet/>
      <dgm:spPr/>
      <dgm:t>
        <a:bodyPr/>
        <a:lstStyle/>
        <a:p>
          <a:endParaRPr lang="ru-RU"/>
        </a:p>
      </dgm:t>
    </dgm:pt>
    <dgm:pt modelId="{5B31BA47-55F5-4C5E-83AC-3024004218F0}">
      <dgm:prSet phldrT="[Текст]" custT="1"/>
      <dgm:spPr/>
      <dgm:t>
        <a:bodyPr/>
        <a:lstStyle/>
        <a:p>
          <a:r>
            <a:rPr lang="ru-RU" sz="1000" dirty="0" smtClean="0"/>
            <a:t>Повышение противопожарной защищенности территории и населенных пунктов КГО</a:t>
          </a:r>
          <a:endParaRPr lang="ru-RU" sz="1000" dirty="0"/>
        </a:p>
      </dgm:t>
    </dgm:pt>
    <dgm:pt modelId="{7973B093-B017-47D4-83E6-A442766400C5}" type="parTrans" cxnId="{DE7BE567-1776-48BC-8927-11FC2115F13A}">
      <dgm:prSet/>
      <dgm:spPr/>
      <dgm:t>
        <a:bodyPr/>
        <a:lstStyle/>
        <a:p>
          <a:endParaRPr lang="ru-RU"/>
        </a:p>
      </dgm:t>
    </dgm:pt>
    <dgm:pt modelId="{C21DAE9F-2AC4-4912-8FD6-A950431FA7AF}" type="sibTrans" cxnId="{DE7BE567-1776-48BC-8927-11FC2115F13A}">
      <dgm:prSet/>
      <dgm:spPr/>
      <dgm:t>
        <a:bodyPr/>
        <a:lstStyle/>
        <a:p>
          <a:endParaRPr lang="ru-RU"/>
        </a:p>
      </dgm:t>
    </dgm:pt>
    <dgm:pt modelId="{15A3E26C-82A4-4700-B90F-0A3CB839D522}">
      <dgm:prSet phldrT="[Текст]" custT="1"/>
      <dgm:spPr/>
      <dgm:t>
        <a:bodyPr/>
        <a:lstStyle/>
        <a:p>
          <a:r>
            <a:rPr lang="ru-RU" sz="1000" dirty="0" smtClean="0"/>
            <a:t>Содействие профессиональной подготовке и повышению квалификации кадров для малого предпринимательства</a:t>
          </a:r>
          <a:endParaRPr lang="ru-RU" sz="1000" dirty="0"/>
        </a:p>
      </dgm:t>
    </dgm:pt>
    <dgm:pt modelId="{C009EF07-53BE-48BD-AFD2-53C3A9765F1C}" type="parTrans" cxnId="{299E473D-9926-432D-8030-8FAFFF9A54BE}">
      <dgm:prSet/>
      <dgm:spPr/>
      <dgm:t>
        <a:bodyPr/>
        <a:lstStyle/>
        <a:p>
          <a:endParaRPr lang="ru-RU"/>
        </a:p>
      </dgm:t>
    </dgm:pt>
    <dgm:pt modelId="{9DE03D63-06A6-406D-89B1-EFD50730C514}" type="sibTrans" cxnId="{299E473D-9926-432D-8030-8FAFFF9A54BE}">
      <dgm:prSet/>
      <dgm:spPr/>
      <dgm:t>
        <a:bodyPr/>
        <a:lstStyle/>
        <a:p>
          <a:endParaRPr lang="ru-RU"/>
        </a:p>
      </dgm:t>
    </dgm:pt>
    <dgm:pt modelId="{7BBE0C7F-914C-40C2-8A15-AD5A046FDF92}">
      <dgm:prSet phldrT="[Текст]" custT="1"/>
      <dgm:spPr/>
      <dgm:t>
        <a:bodyPr/>
        <a:lstStyle/>
        <a:p>
          <a:r>
            <a:rPr lang="ru-RU" sz="1000" dirty="0" smtClean="0"/>
            <a:t>Обеспечение экологического благополучия и экологической безопасности жителей КГО</a:t>
          </a:r>
          <a:endParaRPr lang="ru-RU" sz="1000" dirty="0"/>
        </a:p>
      </dgm:t>
    </dgm:pt>
    <dgm:pt modelId="{16499618-6A98-4EC7-8BD9-E56F0F3072A7}" type="parTrans" cxnId="{6E84E618-2D3C-48B7-99E2-A879FD5EC14A}">
      <dgm:prSet/>
      <dgm:spPr/>
      <dgm:t>
        <a:bodyPr/>
        <a:lstStyle/>
        <a:p>
          <a:endParaRPr lang="ru-RU"/>
        </a:p>
      </dgm:t>
    </dgm:pt>
    <dgm:pt modelId="{2C28F824-CE94-44FA-A29B-DDAD5A45FB1A}" type="sibTrans" cxnId="{6E84E618-2D3C-48B7-99E2-A879FD5EC14A}">
      <dgm:prSet/>
      <dgm:spPr/>
      <dgm:t>
        <a:bodyPr/>
        <a:lstStyle/>
        <a:p>
          <a:endParaRPr lang="ru-RU"/>
        </a:p>
      </dgm:t>
    </dgm:pt>
    <dgm:pt modelId="{EEFC5A01-6704-4E38-A67E-3954D8603E2E}">
      <dgm:prSet phldrT="[Текст]" custT="1"/>
      <dgm:spPr/>
      <dgm:t>
        <a:bodyPr/>
        <a:lstStyle/>
        <a:p>
          <a:r>
            <a:rPr lang="ru-RU" sz="1000" dirty="0" smtClean="0"/>
            <a:t>Предоставление населению официальной информации о социально-экономическом и культурном развитии КГО</a:t>
          </a:r>
          <a:endParaRPr lang="ru-RU" sz="1000" dirty="0"/>
        </a:p>
      </dgm:t>
    </dgm:pt>
    <dgm:pt modelId="{483B501F-8784-4497-8949-061D34538EF3}" type="parTrans" cxnId="{20230B13-F3E3-4B9B-96E7-414D279CED99}">
      <dgm:prSet/>
      <dgm:spPr/>
      <dgm:t>
        <a:bodyPr/>
        <a:lstStyle/>
        <a:p>
          <a:endParaRPr lang="ru-RU"/>
        </a:p>
      </dgm:t>
    </dgm:pt>
    <dgm:pt modelId="{2750E884-70F9-4291-8AFC-3B3621A25D48}" type="sibTrans" cxnId="{20230B13-F3E3-4B9B-96E7-414D279CED99}">
      <dgm:prSet/>
      <dgm:spPr/>
      <dgm:t>
        <a:bodyPr/>
        <a:lstStyle/>
        <a:p>
          <a:endParaRPr lang="ru-RU"/>
        </a:p>
      </dgm:t>
    </dgm:pt>
    <dgm:pt modelId="{F3B0B0BB-5DB4-44C0-8EA7-17A2523B97A5}">
      <dgm:prSet phldrT="[Текст]" custT="1"/>
      <dgm:spPr/>
      <dgm:t>
        <a:bodyPr/>
        <a:lstStyle/>
        <a:p>
          <a:r>
            <a:rPr lang="ru-RU" sz="1000" dirty="0" smtClean="0"/>
            <a:t>Оказание мер социальной поддержки гражданам и некоммерческим организациям КГО</a:t>
          </a:r>
          <a:endParaRPr lang="ru-RU" sz="1000" dirty="0"/>
        </a:p>
      </dgm:t>
    </dgm:pt>
    <dgm:pt modelId="{329B87F6-F7FA-46B9-90DE-494936E272CB}" type="parTrans" cxnId="{04CC392E-10E5-4A5D-93DB-99FE3AC14737}">
      <dgm:prSet/>
      <dgm:spPr/>
      <dgm:t>
        <a:bodyPr/>
        <a:lstStyle/>
        <a:p>
          <a:endParaRPr lang="ru-RU"/>
        </a:p>
      </dgm:t>
    </dgm:pt>
    <dgm:pt modelId="{056200E0-3EF7-4216-A1FD-EF70174DED25}" type="sibTrans" cxnId="{04CC392E-10E5-4A5D-93DB-99FE3AC14737}">
      <dgm:prSet/>
      <dgm:spPr/>
      <dgm:t>
        <a:bodyPr/>
        <a:lstStyle/>
        <a:p>
          <a:endParaRPr lang="ru-RU"/>
        </a:p>
      </dgm:t>
    </dgm:pt>
    <dgm:pt modelId="{AD326B9B-2369-46AF-AEBD-6B1CADFB718C}">
      <dgm:prSet phldrT="[Текст]" custT="1"/>
      <dgm:spPr/>
      <dgm:t>
        <a:bodyPr/>
        <a:lstStyle/>
        <a:p>
          <a:r>
            <a:rPr lang="ru-RU" sz="1000" dirty="0" smtClean="0"/>
            <a:t>Создание условий для развития КГО, системы местного самоуправления, а также эффективное решение вопросов местного значения и переданных полномочий Свердловской области  </a:t>
          </a:r>
          <a:endParaRPr lang="ru-RU" sz="1000" dirty="0"/>
        </a:p>
      </dgm:t>
    </dgm:pt>
    <dgm:pt modelId="{5383E80F-6A77-4BDB-A5ED-382FEF761FAC}" type="parTrans" cxnId="{65814BC2-5A44-446A-A8B2-E4F9CE55142B}">
      <dgm:prSet/>
      <dgm:spPr/>
      <dgm:t>
        <a:bodyPr/>
        <a:lstStyle/>
        <a:p>
          <a:endParaRPr lang="ru-RU"/>
        </a:p>
      </dgm:t>
    </dgm:pt>
    <dgm:pt modelId="{FAC440D9-A694-4903-9F34-17C5CE2D9062}" type="sibTrans" cxnId="{65814BC2-5A44-446A-A8B2-E4F9CE55142B}">
      <dgm:prSet/>
      <dgm:spPr/>
      <dgm:t>
        <a:bodyPr/>
        <a:lstStyle/>
        <a:p>
          <a:endParaRPr lang="ru-RU"/>
        </a:p>
      </dgm:t>
    </dgm:pt>
    <dgm:pt modelId="{9DEA76A1-31E3-4126-8D84-A430BC6B2A9E}">
      <dgm:prSet phldrT="[Текст]" custT="1"/>
      <dgm:spPr/>
      <dgm:t>
        <a:bodyPr/>
        <a:lstStyle/>
        <a:p>
          <a:r>
            <a:rPr lang="ru-RU" sz="1000" dirty="0" smtClean="0"/>
            <a:t>Профилактика экстремизма и терроризма </a:t>
          </a:r>
          <a:endParaRPr lang="ru-RU" sz="1000" dirty="0"/>
        </a:p>
      </dgm:t>
    </dgm:pt>
    <dgm:pt modelId="{700351BC-5D3F-4D8C-B262-E1BE3B5E0408}" type="parTrans" cxnId="{0B8FD886-9055-442D-A2F5-60FE0EA44760}">
      <dgm:prSet/>
      <dgm:spPr/>
      <dgm:t>
        <a:bodyPr/>
        <a:lstStyle/>
        <a:p>
          <a:endParaRPr lang="ru-RU"/>
        </a:p>
      </dgm:t>
    </dgm:pt>
    <dgm:pt modelId="{E70D214A-2554-4E1C-81A7-BB7C52AB4CE3}" type="sibTrans" cxnId="{0B8FD886-9055-442D-A2F5-60FE0EA44760}">
      <dgm:prSet/>
      <dgm:spPr/>
      <dgm:t>
        <a:bodyPr/>
        <a:lstStyle/>
        <a:p>
          <a:endParaRPr lang="ru-RU"/>
        </a:p>
      </dgm:t>
    </dgm:pt>
    <dgm:pt modelId="{5CF6BAE5-B122-4F03-BEB0-5B4DFB159124}">
      <dgm:prSet phldrT="[Текст]" custT="1"/>
      <dgm:spPr/>
      <dgm:t>
        <a:bodyPr/>
        <a:lstStyle/>
        <a:p>
          <a:r>
            <a:rPr lang="ru-RU" sz="1000" dirty="0" smtClean="0"/>
            <a:t>Содействие укреплению гражданского единства и гармонизации межнациональных отношений, содействие этнокультурному многообразию народов России</a:t>
          </a:r>
          <a:endParaRPr lang="ru-RU" sz="1000" dirty="0"/>
        </a:p>
      </dgm:t>
    </dgm:pt>
    <dgm:pt modelId="{6C83F8CE-9811-4BF3-98F3-AF684B3140C6}" type="parTrans" cxnId="{705D7566-ABDE-49A9-BAA5-CB2794518433}">
      <dgm:prSet/>
      <dgm:spPr/>
      <dgm:t>
        <a:bodyPr/>
        <a:lstStyle/>
        <a:p>
          <a:endParaRPr lang="ru-RU"/>
        </a:p>
      </dgm:t>
    </dgm:pt>
    <dgm:pt modelId="{CA58141A-9AC1-488A-870C-DDBE21A95BDD}" type="sibTrans" cxnId="{705D7566-ABDE-49A9-BAA5-CB2794518433}">
      <dgm:prSet/>
      <dgm:spPr/>
      <dgm:t>
        <a:bodyPr/>
        <a:lstStyle/>
        <a:p>
          <a:endParaRPr lang="ru-RU"/>
        </a:p>
      </dgm:t>
    </dgm:pt>
    <dgm:pt modelId="{2C0D533C-DD27-466A-8990-11CA6679B3D0}">
      <dgm:prSet phldrT="[Текст]" custT="1"/>
      <dgm:spPr/>
      <dgm:t>
        <a:bodyPr/>
        <a:lstStyle/>
        <a:p>
          <a:r>
            <a:rPr lang="ru-RU" sz="1000" dirty="0" smtClean="0"/>
            <a:t>Развитие системы финансовой поддержки субъектов малого и среднего предпринимательства</a:t>
          </a:r>
          <a:endParaRPr lang="ru-RU" sz="1000" dirty="0"/>
        </a:p>
      </dgm:t>
    </dgm:pt>
    <dgm:pt modelId="{DF353D9C-2937-48B3-85DE-21301BBFBC56}" type="parTrans" cxnId="{26E1A20D-B7D9-43D4-B73E-797319DE32B9}">
      <dgm:prSet/>
      <dgm:spPr/>
      <dgm:t>
        <a:bodyPr/>
        <a:lstStyle/>
        <a:p>
          <a:endParaRPr lang="ru-RU"/>
        </a:p>
      </dgm:t>
    </dgm:pt>
    <dgm:pt modelId="{4271A4C7-38F6-4BA4-84F5-4A0D7D978102}" type="sibTrans" cxnId="{26E1A20D-B7D9-43D4-B73E-797319DE32B9}">
      <dgm:prSet/>
      <dgm:spPr/>
      <dgm:t>
        <a:bodyPr/>
        <a:lstStyle/>
        <a:p>
          <a:endParaRPr lang="ru-RU"/>
        </a:p>
      </dgm:t>
    </dgm:pt>
    <dgm:pt modelId="{E41B1F9F-4E42-4264-AD91-CF413F53E071}">
      <dgm:prSet phldrT="[Текст]" custT="1"/>
      <dgm:spPr/>
      <dgm:t>
        <a:bodyPr/>
        <a:lstStyle/>
        <a:p>
          <a:r>
            <a:rPr lang="ru-RU" sz="1000" dirty="0" smtClean="0"/>
            <a:t>Удовлетворение потребностей населения городского округа в питьевой воде</a:t>
          </a:r>
          <a:endParaRPr lang="ru-RU" sz="1000" dirty="0"/>
        </a:p>
      </dgm:t>
    </dgm:pt>
    <dgm:pt modelId="{E1521329-FE1D-470E-849B-0162721882F7}" type="parTrans" cxnId="{5E5820D1-0087-49DF-8476-334CCC6EC19D}">
      <dgm:prSet/>
      <dgm:spPr/>
      <dgm:t>
        <a:bodyPr/>
        <a:lstStyle/>
        <a:p>
          <a:endParaRPr lang="ru-RU"/>
        </a:p>
      </dgm:t>
    </dgm:pt>
    <dgm:pt modelId="{FFDFD008-CC15-4A4A-85B5-9E2067020914}" type="sibTrans" cxnId="{5E5820D1-0087-49DF-8476-334CCC6EC19D}">
      <dgm:prSet/>
      <dgm:spPr/>
      <dgm:t>
        <a:bodyPr/>
        <a:lstStyle/>
        <a:p>
          <a:endParaRPr lang="ru-RU"/>
        </a:p>
      </dgm:t>
    </dgm:pt>
    <dgm:pt modelId="{A28E7719-D219-4AF4-9CE5-C3C1ADEDE09E}">
      <dgm:prSet phldrT="[Текст]" custT="1"/>
      <dgm:spPr/>
      <dgm:t>
        <a:bodyPr/>
        <a:lstStyle/>
        <a:p>
          <a:r>
            <a:rPr lang="ru-RU" sz="1000" dirty="0" smtClean="0"/>
            <a:t>Создание и выпуск теле и радиопрограмм, освещающих деятельность органов местного самоуправления и учреждений города с достижением максимального охвата населения КГО</a:t>
          </a:r>
          <a:endParaRPr lang="ru-RU" sz="1000" dirty="0"/>
        </a:p>
      </dgm:t>
    </dgm:pt>
    <dgm:pt modelId="{49C38D8B-F03D-4438-A268-083AD9966DC5}" type="parTrans" cxnId="{4A85F66D-EC79-4792-8FB3-713D9BD5F105}">
      <dgm:prSet/>
      <dgm:spPr/>
      <dgm:t>
        <a:bodyPr/>
        <a:lstStyle/>
        <a:p>
          <a:endParaRPr lang="ru-RU"/>
        </a:p>
      </dgm:t>
    </dgm:pt>
    <dgm:pt modelId="{543C8513-20AA-4B3F-92C7-DF324730EEBE}" type="sibTrans" cxnId="{4A85F66D-EC79-4792-8FB3-713D9BD5F105}">
      <dgm:prSet/>
      <dgm:spPr/>
      <dgm:t>
        <a:bodyPr/>
        <a:lstStyle/>
        <a:p>
          <a:endParaRPr lang="ru-RU"/>
        </a:p>
      </dgm:t>
    </dgm:pt>
    <dgm:pt modelId="{E6FA261C-43A4-4E56-9073-57C2D5A72B64}">
      <dgm:prSet phldrT="[Текст]" custT="1"/>
      <dgm:spPr/>
      <dgm:t>
        <a:bodyPr/>
        <a:lstStyle/>
        <a:p>
          <a:r>
            <a:rPr lang="ru-RU" sz="1000" dirty="0" smtClean="0"/>
            <a:t>Выплата ежемесячного дополнительного материального содержания почетным гражданам КГО</a:t>
          </a:r>
          <a:endParaRPr lang="ru-RU" sz="1000" dirty="0"/>
        </a:p>
      </dgm:t>
    </dgm:pt>
    <dgm:pt modelId="{577CA069-2E5B-4875-9C8D-206AAB51FBDF}" type="parTrans" cxnId="{6264782C-ABB4-4833-AEEF-60A269D380CF}">
      <dgm:prSet/>
      <dgm:spPr/>
      <dgm:t>
        <a:bodyPr/>
        <a:lstStyle/>
        <a:p>
          <a:endParaRPr lang="ru-RU"/>
        </a:p>
      </dgm:t>
    </dgm:pt>
    <dgm:pt modelId="{CA810A46-1197-4230-80D5-0570F4BB6E1D}" type="sibTrans" cxnId="{6264782C-ABB4-4833-AEEF-60A269D380CF}">
      <dgm:prSet/>
      <dgm:spPr/>
      <dgm:t>
        <a:bodyPr/>
        <a:lstStyle/>
        <a:p>
          <a:endParaRPr lang="ru-RU"/>
        </a:p>
      </dgm:t>
    </dgm:pt>
    <dgm:pt modelId="{8798BE0B-E3D8-4627-8FE3-1190912C59F1}">
      <dgm:prSet phldrT="[Текст]" custT="1"/>
      <dgm:spPr/>
      <dgm:t>
        <a:bodyPr/>
        <a:lstStyle/>
        <a:p>
          <a:r>
            <a:rPr lang="ru-RU" sz="1000" dirty="0" smtClean="0"/>
            <a:t>Предоставление социальных выплат гражданам КГО, нуждающимся в прохождении медицинской процедуры гемодиализа</a:t>
          </a:r>
          <a:endParaRPr lang="ru-RU" sz="1000" dirty="0"/>
        </a:p>
      </dgm:t>
    </dgm:pt>
    <dgm:pt modelId="{B615B629-0660-47E1-B443-8258F78A477F}" type="parTrans" cxnId="{7E11D0AE-86BB-416B-A5C8-1AB10D37AD61}">
      <dgm:prSet/>
      <dgm:spPr/>
      <dgm:t>
        <a:bodyPr/>
        <a:lstStyle/>
        <a:p>
          <a:endParaRPr lang="ru-RU"/>
        </a:p>
      </dgm:t>
    </dgm:pt>
    <dgm:pt modelId="{EF57DAE6-2659-43DB-A802-EC0D75BE0B0F}" type="sibTrans" cxnId="{7E11D0AE-86BB-416B-A5C8-1AB10D37AD61}">
      <dgm:prSet/>
      <dgm:spPr/>
      <dgm:t>
        <a:bodyPr/>
        <a:lstStyle/>
        <a:p>
          <a:endParaRPr lang="ru-RU"/>
        </a:p>
      </dgm:t>
    </dgm:pt>
    <dgm:pt modelId="{903D9D26-5ED5-4470-822F-C939F382074F}">
      <dgm:prSet phldrT="[Текст]" custT="1"/>
      <dgm:spPr/>
      <dgm:t>
        <a:bodyPr/>
        <a:lstStyle/>
        <a:p>
          <a:r>
            <a:rPr lang="ru-RU" sz="1000" dirty="0" smtClean="0"/>
            <a:t>Обеспечение потребностей граждан в муниципальных услугах, увеличение их доступности  и качества </a:t>
          </a:r>
          <a:endParaRPr lang="ru-RU" sz="1000" dirty="0"/>
        </a:p>
      </dgm:t>
    </dgm:pt>
    <dgm:pt modelId="{9C4A04BC-5AA9-405B-B066-AB41DEF453A1}" type="parTrans" cxnId="{C54D1760-F973-4234-9220-DCD3A8A901ED}">
      <dgm:prSet/>
      <dgm:spPr/>
      <dgm:t>
        <a:bodyPr/>
        <a:lstStyle/>
        <a:p>
          <a:endParaRPr lang="ru-RU"/>
        </a:p>
      </dgm:t>
    </dgm:pt>
    <dgm:pt modelId="{0891FD13-82DE-496A-A031-5D79CA820DE6}" type="sibTrans" cxnId="{C54D1760-F973-4234-9220-DCD3A8A901ED}">
      <dgm:prSet/>
      <dgm:spPr/>
      <dgm:t>
        <a:bodyPr/>
        <a:lstStyle/>
        <a:p>
          <a:endParaRPr lang="ru-RU"/>
        </a:p>
      </dgm:t>
    </dgm:pt>
    <dgm:pt modelId="{D84AF1A4-6751-468C-82F2-CA1F3136052D}" type="pres">
      <dgm:prSet presAssocID="{6B9F58A6-8C76-4212-A60B-2D47CB81BB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908D6-EF28-4D98-A1E7-9D78E59D67B0}" type="pres">
      <dgm:prSet presAssocID="{E195CE49-9DE4-448F-97F2-717C428ADBF4}" presName="linNode" presStyleCnt="0"/>
      <dgm:spPr/>
      <dgm:t>
        <a:bodyPr/>
        <a:lstStyle/>
        <a:p>
          <a:endParaRPr lang="ru-RU"/>
        </a:p>
      </dgm:t>
    </dgm:pt>
    <dgm:pt modelId="{65DE9B7D-BF43-49FD-B54E-9DF39092CE0A}" type="pres">
      <dgm:prSet presAssocID="{E195CE49-9DE4-448F-97F2-717C428ADBF4}" presName="parentText" presStyleLbl="node1" presStyleIdx="0" presStyleCnt="2" custFlipHor="1" custScaleX="32174" custScaleY="462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1C8F-7590-4465-AEFF-260A885BB32D}" type="pres">
      <dgm:prSet presAssocID="{E195CE49-9DE4-448F-97F2-717C428ADBF4}" presName="descendantText" presStyleLbl="alignAccFollowNode1" presStyleIdx="0" presStyleCnt="2" custScaleX="132900" custScaleY="60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65537-C010-491F-8C89-8A8AB4DF5E2F}" type="pres">
      <dgm:prSet presAssocID="{A5A1B591-E0BD-4074-BA0F-9CA4C94A98B5}" presName="sp" presStyleCnt="0"/>
      <dgm:spPr/>
      <dgm:t>
        <a:bodyPr/>
        <a:lstStyle/>
        <a:p>
          <a:endParaRPr lang="ru-RU"/>
        </a:p>
      </dgm:t>
    </dgm:pt>
    <dgm:pt modelId="{980DA5B7-D3FA-404B-A378-80CCF13D6827}" type="pres">
      <dgm:prSet presAssocID="{9EE05460-363D-4C53-86AC-75C7FEE3AB08}" presName="linNode" presStyleCnt="0"/>
      <dgm:spPr/>
      <dgm:t>
        <a:bodyPr/>
        <a:lstStyle/>
        <a:p>
          <a:endParaRPr lang="ru-RU"/>
        </a:p>
      </dgm:t>
    </dgm:pt>
    <dgm:pt modelId="{413517D2-7833-4C18-A400-6947A47E4186}" type="pres">
      <dgm:prSet presAssocID="{9EE05460-363D-4C53-86AC-75C7FEE3AB08}" presName="parentText" presStyleLbl="node1" presStyleIdx="1" presStyleCnt="2" custScaleX="32174" custScaleY="633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E12AD-2990-4F6A-96E0-AC3B4C34DFFD}" type="pres">
      <dgm:prSet presAssocID="{9EE05460-363D-4C53-86AC-75C7FEE3AB08}" presName="descendantText" presStyleLbl="alignAccFollowNode1" presStyleIdx="1" presStyleCnt="2" custScaleX="135526" custScaleY="8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BE567-1776-48BC-8927-11FC2115F13A}" srcId="{9EE05460-363D-4C53-86AC-75C7FEE3AB08}" destId="{5B31BA47-55F5-4C5E-83AC-3024004218F0}" srcOrd="0" destOrd="0" parTransId="{7973B093-B017-47D4-83E6-A442766400C5}" sibTransId="{C21DAE9F-2AC4-4912-8FD6-A950431FA7AF}"/>
    <dgm:cxn modelId="{20230B13-F3E3-4B9B-96E7-414D279CED99}" srcId="{E195CE49-9DE4-448F-97F2-717C428ADBF4}" destId="{EEFC5A01-6704-4E38-A67E-3954D8603E2E}" srcOrd="3" destOrd="0" parTransId="{483B501F-8784-4497-8949-061D34538EF3}" sibTransId="{2750E884-70F9-4291-8AFC-3B3621A25D48}"/>
    <dgm:cxn modelId="{291087F9-501D-4FA2-ABD5-A4AE115D3373}" type="presOf" srcId="{9EE05460-363D-4C53-86AC-75C7FEE3AB08}" destId="{413517D2-7833-4C18-A400-6947A47E4186}" srcOrd="0" destOrd="0" presId="urn:microsoft.com/office/officeart/2005/8/layout/vList5"/>
    <dgm:cxn modelId="{0B8FD886-9055-442D-A2F5-60FE0EA44760}" srcId="{9EE05460-363D-4C53-86AC-75C7FEE3AB08}" destId="{9DEA76A1-31E3-4126-8D84-A430BC6B2A9E}" srcOrd="1" destOrd="0" parTransId="{700351BC-5D3F-4D8C-B262-E1BE3B5E0408}" sibTransId="{E70D214A-2554-4E1C-81A7-BB7C52AB4CE3}"/>
    <dgm:cxn modelId="{D6D1E808-E108-4CC9-8B8D-2D2A7E71A4DE}" type="presOf" srcId="{F3B0B0BB-5DB4-44C0-8EA7-17A2523B97A5}" destId="{62C71C8F-7590-4465-AEFF-260A885BB32D}" srcOrd="0" destOrd="4" presId="urn:microsoft.com/office/officeart/2005/8/layout/vList5"/>
    <dgm:cxn modelId="{65814BC2-5A44-446A-A8B2-E4F9CE55142B}" srcId="{E195CE49-9DE4-448F-97F2-717C428ADBF4}" destId="{AD326B9B-2369-46AF-AEBD-6B1CADFB718C}" srcOrd="5" destOrd="0" parTransId="{5383E80F-6A77-4BDB-A5ED-382FEF761FAC}" sibTransId="{FAC440D9-A694-4903-9F34-17C5CE2D9062}"/>
    <dgm:cxn modelId="{C7A362A4-3D9C-46F9-8072-81A1A345C182}" type="presOf" srcId="{E6FA261C-43A4-4E56-9073-57C2D5A72B64}" destId="{D33E12AD-2990-4F6A-96E0-AC3B4C34DFFD}" srcOrd="0" destOrd="7" presId="urn:microsoft.com/office/officeart/2005/8/layout/vList5"/>
    <dgm:cxn modelId="{04CC392E-10E5-4A5D-93DB-99FE3AC14737}" srcId="{E195CE49-9DE4-448F-97F2-717C428ADBF4}" destId="{F3B0B0BB-5DB4-44C0-8EA7-17A2523B97A5}" srcOrd="4" destOrd="0" parTransId="{329B87F6-F7FA-46B9-90DE-494936E272CB}" sibTransId="{056200E0-3EF7-4216-A1FD-EF70174DED25}"/>
    <dgm:cxn modelId="{299E473D-9926-432D-8030-8FAFFF9A54BE}" srcId="{9EE05460-363D-4C53-86AC-75C7FEE3AB08}" destId="{15A3E26C-82A4-4700-B90F-0A3CB839D522}" srcOrd="4" destOrd="0" parTransId="{C009EF07-53BE-48BD-AFD2-53C3A9765F1C}" sibTransId="{9DE03D63-06A6-406D-89B1-EFD50730C514}"/>
    <dgm:cxn modelId="{5E5820D1-0087-49DF-8476-334CCC6EC19D}" srcId="{9EE05460-363D-4C53-86AC-75C7FEE3AB08}" destId="{E41B1F9F-4E42-4264-AD91-CF413F53E071}" srcOrd="5" destOrd="0" parTransId="{E1521329-FE1D-470E-849B-0162721882F7}" sibTransId="{FFDFD008-CC15-4A4A-85B5-9E2067020914}"/>
    <dgm:cxn modelId="{08AD0766-D3D1-47D1-9197-7312BE7EAA07}" type="presOf" srcId="{15A3E26C-82A4-4700-B90F-0A3CB839D522}" destId="{D33E12AD-2990-4F6A-96E0-AC3B4C34DFFD}" srcOrd="0" destOrd="4" presId="urn:microsoft.com/office/officeart/2005/8/layout/vList5"/>
    <dgm:cxn modelId="{37EDBEDF-94FA-49FC-A46C-594B36988F23}" type="presOf" srcId="{903D9D26-5ED5-4470-822F-C939F382074F}" destId="{D33E12AD-2990-4F6A-96E0-AC3B4C34DFFD}" srcOrd="0" destOrd="9" presId="urn:microsoft.com/office/officeart/2005/8/layout/vList5"/>
    <dgm:cxn modelId="{43FD6B2B-8ED9-45D4-BEFA-8796B67F58EA}" srcId="{E195CE49-9DE4-448F-97F2-717C428ADBF4}" destId="{2BB28373-87DF-4B4F-86D7-3394D64091FF}" srcOrd="1" destOrd="0" parTransId="{842978AD-791A-4CD0-897B-88CC411D928F}" sibTransId="{AAEDF21F-BA19-42C7-9A44-24266BF222B5}"/>
    <dgm:cxn modelId="{26E1A20D-B7D9-43D4-B73E-797319DE32B9}" srcId="{9EE05460-363D-4C53-86AC-75C7FEE3AB08}" destId="{2C0D533C-DD27-466A-8990-11CA6679B3D0}" srcOrd="3" destOrd="0" parTransId="{DF353D9C-2937-48B3-85DE-21301BBFBC56}" sibTransId="{4271A4C7-38F6-4BA4-84F5-4A0D7D978102}"/>
    <dgm:cxn modelId="{6524DB4B-13FE-414C-A19B-5A7BE9909037}" type="presOf" srcId="{EEFC5A01-6704-4E38-A67E-3954D8603E2E}" destId="{62C71C8F-7590-4465-AEFF-260A885BB32D}" srcOrd="0" destOrd="3" presId="urn:microsoft.com/office/officeart/2005/8/layout/vList5"/>
    <dgm:cxn modelId="{E8462063-D114-47C1-BA5E-54E19A83BB7C}" type="presOf" srcId="{AD326B9B-2369-46AF-AEBD-6B1CADFB718C}" destId="{62C71C8F-7590-4465-AEFF-260A885BB32D}" srcOrd="0" destOrd="5" presId="urn:microsoft.com/office/officeart/2005/8/layout/vList5"/>
    <dgm:cxn modelId="{6264782C-ABB4-4833-AEEF-60A269D380CF}" srcId="{9EE05460-363D-4C53-86AC-75C7FEE3AB08}" destId="{E6FA261C-43A4-4E56-9073-57C2D5A72B64}" srcOrd="7" destOrd="0" parTransId="{577CA069-2E5B-4875-9C8D-206AAB51FBDF}" sibTransId="{CA810A46-1197-4230-80D5-0570F4BB6E1D}"/>
    <dgm:cxn modelId="{600FEB81-E36B-4355-857D-DBC9BF9E329B}" type="presOf" srcId="{6B9F58A6-8C76-4212-A60B-2D47CB81BB1F}" destId="{D84AF1A4-6751-468C-82F2-CA1F3136052D}" srcOrd="0" destOrd="0" presId="urn:microsoft.com/office/officeart/2005/8/layout/vList5"/>
    <dgm:cxn modelId="{0754FBE9-204B-47DC-8656-7E4D0C15C753}" srcId="{6B9F58A6-8C76-4212-A60B-2D47CB81BB1F}" destId="{9EE05460-363D-4C53-86AC-75C7FEE3AB08}" srcOrd="1" destOrd="0" parTransId="{20F3B1BB-152F-464C-9F37-F6D404DD0633}" sibTransId="{3874CA44-4804-4F53-ACD5-3473EC4E28ED}"/>
    <dgm:cxn modelId="{705D7566-ABDE-49A9-BAA5-CB2794518433}" srcId="{9EE05460-363D-4C53-86AC-75C7FEE3AB08}" destId="{5CF6BAE5-B122-4F03-BEB0-5B4DFB159124}" srcOrd="2" destOrd="0" parTransId="{6C83F8CE-9811-4BF3-98F3-AF684B3140C6}" sibTransId="{CA58141A-9AC1-488A-870C-DDBE21A95BDD}"/>
    <dgm:cxn modelId="{6E84E618-2D3C-48B7-99E2-A879FD5EC14A}" srcId="{E195CE49-9DE4-448F-97F2-717C428ADBF4}" destId="{7BBE0C7F-914C-40C2-8A15-AD5A046FDF92}" srcOrd="2" destOrd="0" parTransId="{16499618-6A98-4EC7-8BD9-E56F0F3072A7}" sibTransId="{2C28F824-CE94-44FA-A29B-DDAD5A45FB1A}"/>
    <dgm:cxn modelId="{6615817F-34F0-467B-A32B-4F268BF385CB}" type="presOf" srcId="{5CF6BAE5-B122-4F03-BEB0-5B4DFB159124}" destId="{D33E12AD-2990-4F6A-96E0-AC3B4C34DFFD}" srcOrd="0" destOrd="2" presId="urn:microsoft.com/office/officeart/2005/8/layout/vList5"/>
    <dgm:cxn modelId="{C4D53D1D-B39E-420E-A4A4-21B91B0EF0D5}" srcId="{E195CE49-9DE4-448F-97F2-717C428ADBF4}" destId="{26DFE31E-2957-438D-BD28-CE020F517B58}" srcOrd="0" destOrd="0" parTransId="{20F60C5D-3602-4A18-9BCD-356DFD0BACFF}" sibTransId="{0742D75B-13BF-4B93-B694-46192DA8EA95}"/>
    <dgm:cxn modelId="{7E11D0AE-86BB-416B-A5C8-1AB10D37AD61}" srcId="{9EE05460-363D-4C53-86AC-75C7FEE3AB08}" destId="{8798BE0B-E3D8-4627-8FE3-1190912C59F1}" srcOrd="8" destOrd="0" parTransId="{B615B629-0660-47E1-B443-8258F78A477F}" sibTransId="{EF57DAE6-2659-43DB-A802-EC0D75BE0B0F}"/>
    <dgm:cxn modelId="{C54D1760-F973-4234-9220-DCD3A8A901ED}" srcId="{9EE05460-363D-4C53-86AC-75C7FEE3AB08}" destId="{903D9D26-5ED5-4470-822F-C939F382074F}" srcOrd="9" destOrd="0" parTransId="{9C4A04BC-5AA9-405B-B066-AB41DEF453A1}" sibTransId="{0891FD13-82DE-496A-A031-5D79CA820DE6}"/>
    <dgm:cxn modelId="{19AA966E-9C28-400D-BBBC-0A1F94AF4413}" type="presOf" srcId="{5B31BA47-55F5-4C5E-83AC-3024004218F0}" destId="{D33E12AD-2990-4F6A-96E0-AC3B4C34DFFD}" srcOrd="0" destOrd="0" presId="urn:microsoft.com/office/officeart/2005/8/layout/vList5"/>
    <dgm:cxn modelId="{DABA8420-A4B8-4470-881F-8CDF2E8E975B}" type="presOf" srcId="{9DEA76A1-31E3-4126-8D84-A430BC6B2A9E}" destId="{D33E12AD-2990-4F6A-96E0-AC3B4C34DFFD}" srcOrd="0" destOrd="1" presId="urn:microsoft.com/office/officeart/2005/8/layout/vList5"/>
    <dgm:cxn modelId="{5E8A94B2-D2FE-4DCB-8107-1BAD62A75A95}" type="presOf" srcId="{E41B1F9F-4E42-4264-AD91-CF413F53E071}" destId="{D33E12AD-2990-4F6A-96E0-AC3B4C34DFFD}" srcOrd="0" destOrd="5" presId="urn:microsoft.com/office/officeart/2005/8/layout/vList5"/>
    <dgm:cxn modelId="{E25715FF-92B6-4CED-9272-EF8135F95C1C}" type="presOf" srcId="{7BBE0C7F-914C-40C2-8A15-AD5A046FDF92}" destId="{62C71C8F-7590-4465-AEFF-260A885BB32D}" srcOrd="0" destOrd="2" presId="urn:microsoft.com/office/officeart/2005/8/layout/vList5"/>
    <dgm:cxn modelId="{FC60BA4F-E49B-4A08-9747-8D4D6AC4105F}" type="presOf" srcId="{8798BE0B-E3D8-4627-8FE3-1190912C59F1}" destId="{D33E12AD-2990-4F6A-96E0-AC3B4C34DFFD}" srcOrd="0" destOrd="8" presId="urn:microsoft.com/office/officeart/2005/8/layout/vList5"/>
    <dgm:cxn modelId="{936D5AE8-C572-4643-9F42-DAFDC8AD3926}" type="presOf" srcId="{2BB28373-87DF-4B4F-86D7-3394D64091FF}" destId="{62C71C8F-7590-4465-AEFF-260A885BB32D}" srcOrd="0" destOrd="1" presId="urn:microsoft.com/office/officeart/2005/8/layout/vList5"/>
    <dgm:cxn modelId="{940008AA-7ECB-4BCB-A227-4EA75B4A8364}" type="presOf" srcId="{A28E7719-D219-4AF4-9CE5-C3C1ADEDE09E}" destId="{D33E12AD-2990-4F6A-96E0-AC3B4C34DFFD}" srcOrd="0" destOrd="6" presId="urn:microsoft.com/office/officeart/2005/8/layout/vList5"/>
    <dgm:cxn modelId="{999BCAF2-D68F-4D4C-BFC4-02BC486880B7}" type="presOf" srcId="{E195CE49-9DE4-448F-97F2-717C428ADBF4}" destId="{65DE9B7D-BF43-49FD-B54E-9DF39092CE0A}" srcOrd="0" destOrd="0" presId="urn:microsoft.com/office/officeart/2005/8/layout/vList5"/>
    <dgm:cxn modelId="{4A85F66D-EC79-4792-8FB3-713D9BD5F105}" srcId="{9EE05460-363D-4C53-86AC-75C7FEE3AB08}" destId="{A28E7719-D219-4AF4-9CE5-C3C1ADEDE09E}" srcOrd="6" destOrd="0" parTransId="{49C38D8B-F03D-4438-A268-083AD9966DC5}" sibTransId="{543C8513-20AA-4B3F-92C7-DF324730EEBE}"/>
    <dgm:cxn modelId="{1D8D7F1E-743C-49D5-B1AF-8D7761A14B88}" type="presOf" srcId="{2C0D533C-DD27-466A-8990-11CA6679B3D0}" destId="{D33E12AD-2990-4F6A-96E0-AC3B4C34DFFD}" srcOrd="0" destOrd="3" presId="urn:microsoft.com/office/officeart/2005/8/layout/vList5"/>
    <dgm:cxn modelId="{6BA67E40-8734-4A20-9936-F52FDE7D0B8C}" srcId="{6B9F58A6-8C76-4212-A60B-2D47CB81BB1F}" destId="{E195CE49-9DE4-448F-97F2-717C428ADBF4}" srcOrd="0" destOrd="0" parTransId="{9F40D03A-91E8-4D85-9591-2617C6380986}" sibTransId="{A5A1B591-E0BD-4074-BA0F-9CA4C94A98B5}"/>
    <dgm:cxn modelId="{2B6EAF83-3A38-4F9E-A680-6B541F8279CB}" type="presOf" srcId="{26DFE31E-2957-438D-BD28-CE020F517B58}" destId="{62C71C8F-7590-4465-AEFF-260A885BB32D}" srcOrd="0" destOrd="0" presId="urn:microsoft.com/office/officeart/2005/8/layout/vList5"/>
    <dgm:cxn modelId="{6BDED5AC-E64C-402A-B18F-CADF18C43AF9}" type="presParOf" srcId="{D84AF1A4-6751-468C-82F2-CA1F3136052D}" destId="{091908D6-EF28-4D98-A1E7-9D78E59D67B0}" srcOrd="0" destOrd="0" presId="urn:microsoft.com/office/officeart/2005/8/layout/vList5"/>
    <dgm:cxn modelId="{0C70D3FE-FE22-4ED0-92D1-D03F1F8B7F4C}" type="presParOf" srcId="{091908D6-EF28-4D98-A1E7-9D78E59D67B0}" destId="{65DE9B7D-BF43-49FD-B54E-9DF39092CE0A}" srcOrd="0" destOrd="0" presId="urn:microsoft.com/office/officeart/2005/8/layout/vList5"/>
    <dgm:cxn modelId="{7C8D061A-22F7-46D3-A815-BB73091BA7BD}" type="presParOf" srcId="{091908D6-EF28-4D98-A1E7-9D78E59D67B0}" destId="{62C71C8F-7590-4465-AEFF-260A885BB32D}" srcOrd="1" destOrd="0" presId="urn:microsoft.com/office/officeart/2005/8/layout/vList5"/>
    <dgm:cxn modelId="{D120CC60-A1A5-47CE-A1DE-DDFDAFCB5EEA}" type="presParOf" srcId="{D84AF1A4-6751-468C-82F2-CA1F3136052D}" destId="{24E65537-C010-491F-8C89-8A8AB4DF5E2F}" srcOrd="1" destOrd="0" presId="urn:microsoft.com/office/officeart/2005/8/layout/vList5"/>
    <dgm:cxn modelId="{1E95EE6C-D3CA-4886-87BB-272E89829140}" type="presParOf" srcId="{D84AF1A4-6751-468C-82F2-CA1F3136052D}" destId="{980DA5B7-D3FA-404B-A378-80CCF13D6827}" srcOrd="2" destOrd="0" presId="urn:microsoft.com/office/officeart/2005/8/layout/vList5"/>
    <dgm:cxn modelId="{FBF7E39C-1FF2-49C0-9826-DBCDC1415D11}" type="presParOf" srcId="{980DA5B7-D3FA-404B-A378-80CCF13D6827}" destId="{413517D2-7833-4C18-A400-6947A47E4186}" srcOrd="0" destOrd="0" presId="urn:microsoft.com/office/officeart/2005/8/layout/vList5"/>
    <dgm:cxn modelId="{A1198F55-3005-47B3-8C15-924B8B288D54}" type="presParOf" srcId="{980DA5B7-D3FA-404B-A378-80CCF13D6827}" destId="{D33E12AD-2990-4F6A-96E0-AC3B4C34DF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0DB40-5EAE-4F72-829F-A4019C80AFFD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6B9F58A6-8C76-4212-A60B-2D47CB81BB1F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95CE49-9DE4-448F-97F2-717C428ADBF4}">
      <dgm:prSet phldrT="[Текст]" custT="1"/>
      <dgm:spPr/>
      <dgm:t>
        <a:bodyPr/>
        <a:lstStyle/>
        <a:p>
          <a:r>
            <a:rPr lang="ru-RU" sz="1200" dirty="0" smtClean="0"/>
            <a:t>Цель программы</a:t>
          </a:r>
          <a:endParaRPr lang="ru-RU" sz="1200" dirty="0"/>
        </a:p>
      </dgm:t>
    </dgm:pt>
    <dgm:pt modelId="{9F40D03A-91E8-4D85-9591-2617C6380986}" type="parTrans" cxnId="{6BA67E40-8734-4A20-9936-F52FDE7D0B8C}">
      <dgm:prSet/>
      <dgm:spPr/>
      <dgm:t>
        <a:bodyPr/>
        <a:lstStyle/>
        <a:p>
          <a:endParaRPr lang="ru-RU"/>
        </a:p>
      </dgm:t>
    </dgm:pt>
    <dgm:pt modelId="{A5A1B591-E0BD-4074-BA0F-9CA4C94A98B5}" type="sibTrans" cxnId="{6BA67E40-8734-4A20-9936-F52FDE7D0B8C}">
      <dgm:prSet/>
      <dgm:spPr/>
      <dgm:t>
        <a:bodyPr/>
        <a:lstStyle/>
        <a:p>
          <a:endParaRPr lang="ru-RU"/>
        </a:p>
      </dgm:t>
    </dgm:pt>
    <dgm:pt modelId="{26DFE31E-2957-438D-BD28-CE020F517B58}">
      <dgm:prSet phldrT="[Текст]" custT="1"/>
      <dgm:spPr/>
      <dgm:t>
        <a:bodyPr/>
        <a:lstStyle/>
        <a:p>
          <a:r>
            <a:rPr lang="ru-RU" sz="1000" dirty="0" smtClean="0"/>
            <a:t>повышение эффективности управления земельными участками</a:t>
          </a:r>
          <a:endParaRPr lang="ru-RU" sz="1000" dirty="0"/>
        </a:p>
      </dgm:t>
    </dgm:pt>
    <dgm:pt modelId="{20F60C5D-3602-4A18-9BCD-356DFD0BACFF}" type="parTrans" cxnId="{C4D53D1D-B39E-420E-A4A4-21B91B0EF0D5}">
      <dgm:prSet/>
      <dgm:spPr/>
      <dgm:t>
        <a:bodyPr/>
        <a:lstStyle/>
        <a:p>
          <a:endParaRPr lang="ru-RU"/>
        </a:p>
      </dgm:t>
    </dgm:pt>
    <dgm:pt modelId="{0742D75B-13BF-4B93-B694-46192DA8EA95}" type="sibTrans" cxnId="{C4D53D1D-B39E-420E-A4A4-21B91B0EF0D5}">
      <dgm:prSet/>
      <dgm:spPr/>
      <dgm:t>
        <a:bodyPr/>
        <a:lstStyle/>
        <a:p>
          <a:endParaRPr lang="ru-RU"/>
        </a:p>
      </dgm:t>
    </dgm:pt>
    <dgm:pt modelId="{9EE05460-363D-4C53-86AC-75C7FEE3AB08}">
      <dgm:prSet phldrT="[Текст]" custT="1"/>
      <dgm:spPr/>
      <dgm:t>
        <a:bodyPr/>
        <a:lstStyle/>
        <a:p>
          <a:r>
            <a:rPr lang="ru-RU" sz="1200" dirty="0" smtClean="0"/>
            <a:t>Задачи программы </a:t>
          </a:r>
          <a:endParaRPr lang="ru-RU" sz="1200" dirty="0"/>
        </a:p>
      </dgm:t>
    </dgm:pt>
    <dgm:pt modelId="{20F3B1BB-152F-464C-9F37-F6D404DD0633}" type="parTrans" cxnId="{0754FBE9-204B-47DC-8656-7E4D0C15C753}">
      <dgm:prSet/>
      <dgm:spPr/>
      <dgm:t>
        <a:bodyPr/>
        <a:lstStyle/>
        <a:p>
          <a:endParaRPr lang="ru-RU"/>
        </a:p>
      </dgm:t>
    </dgm:pt>
    <dgm:pt modelId="{3874CA44-4804-4F53-ACD5-3473EC4E28ED}" type="sibTrans" cxnId="{0754FBE9-204B-47DC-8656-7E4D0C15C753}">
      <dgm:prSet/>
      <dgm:spPr/>
      <dgm:t>
        <a:bodyPr/>
        <a:lstStyle/>
        <a:p>
          <a:endParaRPr lang="ru-RU"/>
        </a:p>
      </dgm:t>
    </dgm:pt>
    <dgm:pt modelId="{5B31BA47-55F5-4C5E-83AC-3024004218F0}">
      <dgm:prSet phldrT="[Текст]" custT="1"/>
      <dgm:spPr/>
      <dgm:t>
        <a:bodyPr/>
        <a:lstStyle/>
        <a:p>
          <a:r>
            <a:rPr lang="ru-RU" sz="1000" dirty="0" smtClean="0"/>
            <a:t>обеспечение земельными участками граждан для индивидуального жилищного строительства однократно бесплатно в собственность</a:t>
          </a:r>
          <a:endParaRPr lang="ru-RU" sz="1000" dirty="0"/>
        </a:p>
      </dgm:t>
    </dgm:pt>
    <dgm:pt modelId="{7973B093-B017-47D4-83E6-A442766400C5}" type="parTrans" cxnId="{DE7BE567-1776-48BC-8927-11FC2115F13A}">
      <dgm:prSet/>
      <dgm:spPr/>
      <dgm:t>
        <a:bodyPr/>
        <a:lstStyle/>
        <a:p>
          <a:endParaRPr lang="ru-RU"/>
        </a:p>
      </dgm:t>
    </dgm:pt>
    <dgm:pt modelId="{C21DAE9F-2AC4-4912-8FD6-A950431FA7AF}" type="sibTrans" cxnId="{DE7BE567-1776-48BC-8927-11FC2115F13A}">
      <dgm:prSet/>
      <dgm:spPr/>
      <dgm:t>
        <a:bodyPr/>
        <a:lstStyle/>
        <a:p>
          <a:endParaRPr lang="ru-RU"/>
        </a:p>
      </dgm:t>
    </dgm:pt>
    <dgm:pt modelId="{22A5DB3F-4CEB-4193-AD3F-1CCB31D41AAA}">
      <dgm:prSet custT="1"/>
      <dgm:spPr/>
      <dgm:t>
        <a:bodyPr/>
        <a:lstStyle/>
        <a:p>
          <a:r>
            <a:rPr lang="ru-RU" sz="1000" dirty="0" smtClean="0"/>
            <a:t>повышение эффективности управления и      распоряжения муниципальной собственностью КГО</a:t>
          </a:r>
          <a:endParaRPr lang="ru-RU" sz="1000" dirty="0"/>
        </a:p>
      </dgm:t>
    </dgm:pt>
    <dgm:pt modelId="{F90B9AD7-F37C-47C2-8E08-A2466937AD94}" type="parTrans" cxnId="{FEECFBD3-6121-462D-8664-AF45F719C6FC}">
      <dgm:prSet/>
      <dgm:spPr/>
      <dgm:t>
        <a:bodyPr/>
        <a:lstStyle/>
        <a:p>
          <a:endParaRPr lang="ru-RU"/>
        </a:p>
      </dgm:t>
    </dgm:pt>
    <dgm:pt modelId="{883F48A2-67E3-4425-A103-4971358DBC62}" type="sibTrans" cxnId="{FEECFBD3-6121-462D-8664-AF45F719C6FC}">
      <dgm:prSet/>
      <dgm:spPr/>
      <dgm:t>
        <a:bodyPr/>
        <a:lstStyle/>
        <a:p>
          <a:endParaRPr lang="ru-RU"/>
        </a:p>
      </dgm:t>
    </dgm:pt>
    <dgm:pt modelId="{FFD422AA-A44B-432B-B99A-E49AAE728C7F}">
      <dgm:prSet custT="1"/>
      <dgm:spPr/>
      <dgm:t>
        <a:bodyPr/>
        <a:lstStyle/>
        <a:p>
          <a:r>
            <a:rPr lang="ru-RU" sz="1000" dirty="0" smtClean="0"/>
            <a:t>обеспечение безопасных и комфортных условий проживания населения, высокой надёжности функционирования инженерной инфраструктуры</a:t>
          </a:r>
          <a:endParaRPr lang="ru-RU" sz="1000" dirty="0"/>
        </a:p>
      </dgm:t>
    </dgm:pt>
    <dgm:pt modelId="{BE4081AE-CBCC-4951-82F6-8A4DC3A73357}" type="parTrans" cxnId="{4645206A-647A-4D49-92F2-00764D328D5B}">
      <dgm:prSet/>
      <dgm:spPr/>
      <dgm:t>
        <a:bodyPr/>
        <a:lstStyle/>
        <a:p>
          <a:endParaRPr lang="ru-RU"/>
        </a:p>
      </dgm:t>
    </dgm:pt>
    <dgm:pt modelId="{0C687127-DAA2-459A-B0A2-D1F8361866ED}" type="sibTrans" cxnId="{4645206A-647A-4D49-92F2-00764D328D5B}">
      <dgm:prSet/>
      <dgm:spPr/>
      <dgm:t>
        <a:bodyPr/>
        <a:lstStyle/>
        <a:p>
          <a:endParaRPr lang="ru-RU"/>
        </a:p>
      </dgm:t>
    </dgm:pt>
    <dgm:pt modelId="{1B12406D-B725-4343-BECD-5AC643AE0BA4}">
      <dgm:prSet custT="1"/>
      <dgm:spPr/>
      <dgm:t>
        <a:bodyPr/>
        <a:lstStyle/>
        <a:p>
          <a:r>
            <a:rPr lang="ru-RU" sz="1000" dirty="0" smtClean="0"/>
            <a:t>обеспечение малоимущих граждан, проживающих в КГО, и граждан, нуждающихся в улучшении жилищных условий, жилыми помещениями в соответствии с жилищным законодательством</a:t>
          </a:r>
          <a:endParaRPr lang="ru-RU" sz="1000" dirty="0"/>
        </a:p>
      </dgm:t>
    </dgm:pt>
    <dgm:pt modelId="{C04228B2-71CD-4A42-BC77-EE0CD340C8DD}" type="parTrans" cxnId="{18ABD40C-E8B3-49C0-BD56-91021945FDD4}">
      <dgm:prSet/>
      <dgm:spPr/>
      <dgm:t>
        <a:bodyPr/>
        <a:lstStyle/>
        <a:p>
          <a:endParaRPr lang="ru-RU"/>
        </a:p>
      </dgm:t>
    </dgm:pt>
    <dgm:pt modelId="{19D155A3-4B7B-4008-A863-40D178BDEF9B}" type="sibTrans" cxnId="{18ABD40C-E8B3-49C0-BD56-91021945FDD4}">
      <dgm:prSet/>
      <dgm:spPr/>
      <dgm:t>
        <a:bodyPr/>
        <a:lstStyle/>
        <a:p>
          <a:endParaRPr lang="ru-RU"/>
        </a:p>
      </dgm:t>
    </dgm:pt>
    <dgm:pt modelId="{FF68C8CD-8706-4EAC-83E8-8BCA2831312E}">
      <dgm:prSet custT="1"/>
      <dgm:spPr/>
      <dgm:t>
        <a:bodyPr/>
        <a:lstStyle/>
        <a:p>
          <a:r>
            <a:rPr lang="ru-RU" sz="1000" dirty="0" smtClean="0"/>
            <a:t>реализация политики по закреплению кадров работников образования, культуры, а так же государственных учреждений здравоохранения и участковых уполномоченных полиции на территории КГО</a:t>
          </a:r>
          <a:endParaRPr lang="ru-RU" sz="1000" dirty="0"/>
        </a:p>
      </dgm:t>
    </dgm:pt>
    <dgm:pt modelId="{64FE5FD3-1A01-43A6-8076-606129CCA5C6}" type="parTrans" cxnId="{C9D7F96F-C42D-4F15-8B2E-7D13F323AD8A}">
      <dgm:prSet/>
      <dgm:spPr/>
      <dgm:t>
        <a:bodyPr/>
        <a:lstStyle/>
        <a:p>
          <a:endParaRPr lang="ru-RU"/>
        </a:p>
      </dgm:t>
    </dgm:pt>
    <dgm:pt modelId="{2CA593B7-6028-4B52-A916-A7EF06E69C22}" type="sibTrans" cxnId="{C9D7F96F-C42D-4F15-8B2E-7D13F323AD8A}">
      <dgm:prSet/>
      <dgm:spPr/>
      <dgm:t>
        <a:bodyPr/>
        <a:lstStyle/>
        <a:p>
          <a:endParaRPr lang="ru-RU"/>
        </a:p>
      </dgm:t>
    </dgm:pt>
    <dgm:pt modelId="{B1CA25BD-FB07-4B41-BA67-EB1612E29885}">
      <dgm:prSet custT="1"/>
      <dgm:spPr/>
      <dgm:t>
        <a:bodyPr/>
        <a:lstStyle/>
        <a:p>
          <a:r>
            <a:rPr lang="ru-RU" sz="1000" dirty="0" smtClean="0"/>
            <a:t>предоставление государственной поддержки в решении жилищной проблемы молодым семьям, признанным в установленном порядке, нуждающимися в улучшении жилищных условий  </a:t>
          </a:r>
          <a:endParaRPr lang="ru-RU" sz="1000" dirty="0"/>
        </a:p>
      </dgm:t>
    </dgm:pt>
    <dgm:pt modelId="{8C2F3358-2A1C-4B65-AD84-1FDE7FAE7734}" type="parTrans" cxnId="{EE16FDD4-A621-4EFF-AE12-FFAF873F5115}">
      <dgm:prSet/>
      <dgm:spPr/>
      <dgm:t>
        <a:bodyPr/>
        <a:lstStyle/>
        <a:p>
          <a:endParaRPr lang="ru-RU"/>
        </a:p>
      </dgm:t>
    </dgm:pt>
    <dgm:pt modelId="{FFA9C07D-864A-4CD4-8BDB-2AF2D8C56293}" type="sibTrans" cxnId="{EE16FDD4-A621-4EFF-AE12-FFAF873F5115}">
      <dgm:prSet/>
      <dgm:spPr/>
      <dgm:t>
        <a:bodyPr/>
        <a:lstStyle/>
        <a:p>
          <a:endParaRPr lang="ru-RU"/>
        </a:p>
      </dgm:t>
    </dgm:pt>
    <dgm:pt modelId="{0C3874BC-29E5-48CD-B460-68D2EB191A5F}">
      <dgm:prSet custT="1"/>
      <dgm:spPr/>
      <dgm:t>
        <a:bodyPr/>
        <a:lstStyle/>
        <a:p>
          <a:r>
            <a:rPr lang="ru-RU" sz="1000" dirty="0" smtClean="0"/>
            <a:t>обеспечение доходов местного бюджета от более эффективного использования и приватизации земельных участков;</a:t>
          </a:r>
          <a:endParaRPr lang="ru-RU" sz="1000" dirty="0"/>
        </a:p>
      </dgm:t>
    </dgm:pt>
    <dgm:pt modelId="{B1AD2BA2-3ED5-4B48-8DDC-7734E1CFBD7A}" type="parTrans" cxnId="{5B25F74F-6F4F-4D74-ACF2-29794DB84297}">
      <dgm:prSet/>
      <dgm:spPr/>
      <dgm:t>
        <a:bodyPr/>
        <a:lstStyle/>
        <a:p>
          <a:endParaRPr lang="ru-RU"/>
        </a:p>
      </dgm:t>
    </dgm:pt>
    <dgm:pt modelId="{6902FCBD-82DF-4F38-A440-2C9F2EAC0CC6}" type="sibTrans" cxnId="{5B25F74F-6F4F-4D74-ACF2-29794DB84297}">
      <dgm:prSet/>
      <dgm:spPr/>
      <dgm:t>
        <a:bodyPr/>
        <a:lstStyle/>
        <a:p>
          <a:endParaRPr lang="ru-RU"/>
        </a:p>
      </dgm:t>
    </dgm:pt>
    <dgm:pt modelId="{592F8B64-5830-4616-ADA4-4ED5996A6FA5}">
      <dgm:prSet custT="1"/>
      <dgm:spPr/>
      <dgm:t>
        <a:bodyPr/>
        <a:lstStyle/>
        <a:p>
          <a:r>
            <a:rPr lang="ru-RU" sz="1000" dirty="0" smtClean="0"/>
            <a:t>осуществление приватизации муниципального имущества КГО</a:t>
          </a:r>
          <a:endParaRPr lang="ru-RU" sz="1000" dirty="0"/>
        </a:p>
      </dgm:t>
    </dgm:pt>
    <dgm:pt modelId="{C4E8C988-F7AA-42E2-AA54-70FAA636BB2D}" type="parTrans" cxnId="{6531B802-20A0-4117-832C-7E1C3A22E91A}">
      <dgm:prSet/>
      <dgm:spPr/>
      <dgm:t>
        <a:bodyPr/>
        <a:lstStyle/>
        <a:p>
          <a:endParaRPr lang="ru-RU"/>
        </a:p>
      </dgm:t>
    </dgm:pt>
    <dgm:pt modelId="{4561C9D9-85E4-4017-B663-519AF3CA3CD1}" type="sibTrans" cxnId="{6531B802-20A0-4117-832C-7E1C3A22E91A}">
      <dgm:prSet/>
      <dgm:spPr/>
      <dgm:t>
        <a:bodyPr/>
        <a:lstStyle/>
        <a:p>
          <a:endParaRPr lang="ru-RU"/>
        </a:p>
      </dgm:t>
    </dgm:pt>
    <dgm:pt modelId="{E824CFBC-37FC-4F33-BE6C-D4D4D6655CEE}">
      <dgm:prSet custT="1"/>
      <dgm:spPr/>
      <dgm:t>
        <a:bodyPr/>
        <a:lstStyle/>
        <a:p>
          <a:r>
            <a:rPr lang="ru-RU" sz="1000" dirty="0" smtClean="0"/>
            <a:t>обеспечение доходов бюджета КГО от более эффективного использования и приватизации муниципального имущества</a:t>
          </a:r>
          <a:endParaRPr lang="ru-RU" sz="1000" dirty="0"/>
        </a:p>
      </dgm:t>
    </dgm:pt>
    <dgm:pt modelId="{FEF1248B-3042-4B06-8897-858FFBFF7777}" type="parTrans" cxnId="{FBFEE5FB-DA75-4C7F-9F6C-5A677CCDAFDB}">
      <dgm:prSet/>
      <dgm:spPr/>
      <dgm:t>
        <a:bodyPr/>
        <a:lstStyle/>
        <a:p>
          <a:endParaRPr lang="ru-RU"/>
        </a:p>
      </dgm:t>
    </dgm:pt>
    <dgm:pt modelId="{91434986-BD94-49CA-BD39-BE0149CBB1B7}" type="sibTrans" cxnId="{FBFEE5FB-DA75-4C7F-9F6C-5A677CCDAFDB}">
      <dgm:prSet/>
      <dgm:spPr/>
      <dgm:t>
        <a:bodyPr/>
        <a:lstStyle/>
        <a:p>
          <a:endParaRPr lang="ru-RU"/>
        </a:p>
      </dgm:t>
    </dgm:pt>
    <dgm:pt modelId="{C2078262-DD4C-491C-B485-A4D5E71BFB64}">
      <dgm:prSet custT="1"/>
      <dgm:spPr/>
      <dgm:t>
        <a:bodyPr/>
        <a:lstStyle/>
        <a:p>
          <a:r>
            <a:rPr lang="ru-RU" sz="1000" dirty="0" smtClean="0"/>
            <a:t>обеспечение органами местного самоуправления условий для осуществления гражданами права на жилище на территории  </a:t>
          </a:r>
          <a:r>
            <a: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городского округа</a:t>
          </a:r>
          <a:endParaRPr lang="ru-RU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D70E5D-0896-4B47-ACC1-7FCB353B6356}" type="parTrans" cxnId="{2465D006-BE4D-46B4-BA2E-7EB39CE14AB4}">
      <dgm:prSet/>
      <dgm:spPr/>
      <dgm:t>
        <a:bodyPr/>
        <a:lstStyle/>
        <a:p>
          <a:endParaRPr lang="ru-RU"/>
        </a:p>
      </dgm:t>
    </dgm:pt>
    <dgm:pt modelId="{8668CF0E-D957-4F7B-A93D-4AC02B9CCEB0}" type="sibTrans" cxnId="{2465D006-BE4D-46B4-BA2E-7EB39CE14AB4}">
      <dgm:prSet/>
      <dgm:spPr/>
      <dgm:t>
        <a:bodyPr/>
        <a:lstStyle/>
        <a:p>
          <a:endParaRPr lang="ru-RU"/>
        </a:p>
      </dgm:t>
    </dgm:pt>
    <dgm:pt modelId="{90F66D6D-2EAA-438A-9F0F-A2C14EEB0996}">
      <dgm:prSet custT="1"/>
      <dgm:spPr/>
      <dgm:t>
        <a:bodyPr/>
        <a:lstStyle/>
        <a:p>
          <a:r>
            <a: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благоприятных условий для закрепления кадров работников здравоохранения, образования, культуры и участковых полиции на территории КГО</a:t>
          </a:r>
          <a:endParaRPr lang="ru-RU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525CDF-DB05-4C4F-B217-D53FD3A151B8}" type="parTrans" cxnId="{80EA6277-852D-49D9-A78C-10CE996E3D0C}">
      <dgm:prSet/>
      <dgm:spPr/>
      <dgm:t>
        <a:bodyPr/>
        <a:lstStyle/>
        <a:p>
          <a:endParaRPr lang="ru-RU"/>
        </a:p>
      </dgm:t>
    </dgm:pt>
    <dgm:pt modelId="{FAA165D2-6F28-48E8-9298-F813C9718126}" type="sibTrans" cxnId="{80EA6277-852D-49D9-A78C-10CE996E3D0C}">
      <dgm:prSet/>
      <dgm:spPr/>
      <dgm:t>
        <a:bodyPr/>
        <a:lstStyle/>
        <a:p>
          <a:endParaRPr lang="ru-RU"/>
        </a:p>
      </dgm:t>
    </dgm:pt>
    <dgm:pt modelId="{109168BC-BD33-47C5-A450-35D037CA0B24}">
      <dgm:prSet custT="1"/>
      <dgm:spPr/>
      <dgm:t>
        <a:bodyPr/>
        <a:lstStyle/>
        <a:p>
          <a:r>
            <a: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предоставление мер государственной поддержки в решении жилищной проблемы молодым семьям</a:t>
          </a:r>
          <a:endParaRPr lang="ru-RU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3DABC3-BF32-47E2-9173-BFB8B3505C7F}" type="parTrans" cxnId="{84DAD829-2C5C-4836-AEB4-5B2E3A1A4EFC}">
      <dgm:prSet/>
      <dgm:spPr/>
      <dgm:t>
        <a:bodyPr/>
        <a:lstStyle/>
        <a:p>
          <a:endParaRPr lang="ru-RU"/>
        </a:p>
      </dgm:t>
    </dgm:pt>
    <dgm:pt modelId="{0DACCEA3-6F21-484E-86BB-A097C76C1633}" type="sibTrans" cxnId="{84DAD829-2C5C-4836-AEB4-5B2E3A1A4EFC}">
      <dgm:prSet/>
      <dgm:spPr/>
      <dgm:t>
        <a:bodyPr/>
        <a:lstStyle/>
        <a:p>
          <a:endParaRPr lang="ru-RU"/>
        </a:p>
      </dgm:t>
    </dgm:pt>
    <dgm:pt modelId="{219C9942-D5FD-445B-8B98-BD25CA806ED4}">
      <dgm:prSet custT="1"/>
      <dgm:spPr/>
      <dgm:t>
        <a:bodyPr/>
        <a:lstStyle/>
        <a:p>
          <a:r>
            <a: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контроля за сохранностью и использованием муниципального имущества КГО по целевому назначению, а так же муниципального земельного контроля за использованием земель и земельных участков, находящихся на территории КГО</a:t>
          </a:r>
          <a:endParaRPr lang="ru-RU" sz="1000" dirty="0"/>
        </a:p>
      </dgm:t>
    </dgm:pt>
    <dgm:pt modelId="{A169749A-AA42-45CA-B913-FEFF2C588877}" type="parTrans" cxnId="{0C6C8336-C1A6-4ED5-B382-04C66B6F0F4B}">
      <dgm:prSet/>
      <dgm:spPr/>
      <dgm:t>
        <a:bodyPr/>
        <a:lstStyle/>
        <a:p>
          <a:endParaRPr lang="ru-RU"/>
        </a:p>
      </dgm:t>
    </dgm:pt>
    <dgm:pt modelId="{19CC0305-8B93-42DC-8C68-9DD6F77E314A}" type="sibTrans" cxnId="{0C6C8336-C1A6-4ED5-B382-04C66B6F0F4B}">
      <dgm:prSet/>
      <dgm:spPr/>
      <dgm:t>
        <a:bodyPr/>
        <a:lstStyle/>
        <a:p>
          <a:endParaRPr lang="ru-RU"/>
        </a:p>
      </dgm:t>
    </dgm:pt>
    <dgm:pt modelId="{2494047B-4369-4A56-A396-FA5054C22C18}">
      <dgm:prSet phldrT="[Текст]" custT="1"/>
      <dgm:spPr/>
      <dgm:t>
        <a:bodyPr/>
        <a:lstStyle/>
        <a:p>
          <a:r>
            <a:rPr lang="ru-RU" sz="1000" dirty="0" smtClean="0"/>
            <a:t>подготовка земельных участков для проведения торгов под строительство зданий, строений, сооружений</a:t>
          </a:r>
          <a:endParaRPr lang="ru-RU" sz="1000" dirty="0"/>
        </a:p>
      </dgm:t>
    </dgm:pt>
    <dgm:pt modelId="{3B03C067-7627-409B-A90E-6359580812A1}" type="parTrans" cxnId="{F3851281-F3A1-433F-A4AE-44BA938A2524}">
      <dgm:prSet/>
      <dgm:spPr/>
      <dgm:t>
        <a:bodyPr/>
        <a:lstStyle/>
        <a:p>
          <a:endParaRPr lang="ru-RU"/>
        </a:p>
      </dgm:t>
    </dgm:pt>
    <dgm:pt modelId="{0F4744B6-2908-4105-9B27-BE659ABF8C28}" type="sibTrans" cxnId="{F3851281-F3A1-433F-A4AE-44BA938A2524}">
      <dgm:prSet/>
      <dgm:spPr/>
      <dgm:t>
        <a:bodyPr/>
        <a:lstStyle/>
        <a:p>
          <a:endParaRPr lang="ru-RU"/>
        </a:p>
      </dgm:t>
    </dgm:pt>
    <dgm:pt modelId="{D84AF1A4-6751-468C-82F2-CA1F3136052D}" type="pres">
      <dgm:prSet presAssocID="{6B9F58A6-8C76-4212-A60B-2D47CB81BB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908D6-EF28-4D98-A1E7-9D78E59D67B0}" type="pres">
      <dgm:prSet presAssocID="{E195CE49-9DE4-448F-97F2-717C428ADBF4}" presName="linNode" presStyleCnt="0"/>
      <dgm:spPr/>
      <dgm:t>
        <a:bodyPr/>
        <a:lstStyle/>
        <a:p>
          <a:endParaRPr lang="ru-RU"/>
        </a:p>
      </dgm:t>
    </dgm:pt>
    <dgm:pt modelId="{65DE9B7D-BF43-49FD-B54E-9DF39092CE0A}" type="pres">
      <dgm:prSet presAssocID="{E195CE49-9DE4-448F-97F2-717C428ADBF4}" presName="parentText" presStyleLbl="node1" presStyleIdx="0" presStyleCnt="2" custFlipHor="1" custScaleX="32174" custScaleY="517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1C8F-7590-4465-AEFF-260A885BB32D}" type="pres">
      <dgm:prSet presAssocID="{E195CE49-9DE4-448F-97F2-717C428ADBF4}" presName="descendantText" presStyleLbl="alignAccFollowNode1" presStyleIdx="0" presStyleCnt="2" custScaleX="132900" custScaleY="67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65537-C010-491F-8C89-8A8AB4DF5E2F}" type="pres">
      <dgm:prSet presAssocID="{A5A1B591-E0BD-4074-BA0F-9CA4C94A98B5}" presName="sp" presStyleCnt="0"/>
      <dgm:spPr/>
      <dgm:t>
        <a:bodyPr/>
        <a:lstStyle/>
        <a:p>
          <a:endParaRPr lang="ru-RU"/>
        </a:p>
      </dgm:t>
    </dgm:pt>
    <dgm:pt modelId="{980DA5B7-D3FA-404B-A378-80CCF13D6827}" type="pres">
      <dgm:prSet presAssocID="{9EE05460-363D-4C53-86AC-75C7FEE3AB08}" presName="linNode" presStyleCnt="0"/>
      <dgm:spPr/>
      <dgm:t>
        <a:bodyPr/>
        <a:lstStyle/>
        <a:p>
          <a:endParaRPr lang="ru-RU"/>
        </a:p>
      </dgm:t>
    </dgm:pt>
    <dgm:pt modelId="{413517D2-7833-4C18-A400-6947A47E4186}" type="pres">
      <dgm:prSet presAssocID="{9EE05460-363D-4C53-86AC-75C7FEE3AB08}" presName="parentText" presStyleLbl="node1" presStyleIdx="1" presStyleCnt="2" custScaleX="32174" custScaleY="838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E12AD-2990-4F6A-96E0-AC3B4C34DFFD}" type="pres">
      <dgm:prSet presAssocID="{9EE05460-363D-4C53-86AC-75C7FEE3AB08}" presName="descendantText" presStyleLbl="alignAccFollowNode1" presStyleIdx="1" presStyleCnt="2" custScaleX="135526" custScaleY="100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4D09A6-A07D-441E-99B3-EB03F2368ADF}" type="presOf" srcId="{B1CA25BD-FB07-4B41-BA67-EB1612E29885}" destId="{62C71C8F-7590-4465-AEFF-260A885BB32D}" srcOrd="0" destOrd="5" presId="urn:microsoft.com/office/officeart/2005/8/layout/vList5"/>
    <dgm:cxn modelId="{4C45A720-150C-42B8-9EF2-C741CC07443C}" type="presOf" srcId="{219C9942-D5FD-445B-8B98-BD25CA806ED4}" destId="{D33E12AD-2990-4F6A-96E0-AC3B4C34DFFD}" srcOrd="0" destOrd="8" presId="urn:microsoft.com/office/officeart/2005/8/layout/vList5"/>
    <dgm:cxn modelId="{F3851281-F3A1-433F-A4AE-44BA938A2524}" srcId="{9EE05460-363D-4C53-86AC-75C7FEE3AB08}" destId="{2494047B-4369-4A56-A396-FA5054C22C18}" srcOrd="1" destOrd="0" parTransId="{3B03C067-7627-409B-A90E-6359580812A1}" sibTransId="{0F4744B6-2908-4105-9B27-BE659ABF8C28}"/>
    <dgm:cxn modelId="{C9D7F96F-C42D-4F15-8B2E-7D13F323AD8A}" srcId="{E195CE49-9DE4-448F-97F2-717C428ADBF4}" destId="{FF68C8CD-8706-4EAC-83E8-8BCA2831312E}" srcOrd="4" destOrd="0" parTransId="{64FE5FD3-1A01-43A6-8076-606129CCA5C6}" sibTransId="{2CA593B7-6028-4B52-A916-A7EF06E69C22}"/>
    <dgm:cxn modelId="{1931B108-E394-4420-9724-3A270407C798}" type="presOf" srcId="{1B12406D-B725-4343-BECD-5AC643AE0BA4}" destId="{62C71C8F-7590-4465-AEFF-260A885BB32D}" srcOrd="0" destOrd="3" presId="urn:microsoft.com/office/officeart/2005/8/layout/vList5"/>
    <dgm:cxn modelId="{84DAD829-2C5C-4836-AEB4-5B2E3A1A4EFC}" srcId="{9EE05460-363D-4C53-86AC-75C7FEE3AB08}" destId="{109168BC-BD33-47C5-A450-35D037CA0B24}" srcOrd="7" destOrd="0" parTransId="{2C3DABC3-BF32-47E2-9173-BFB8B3505C7F}" sibTransId="{0DACCEA3-6F21-484E-86BB-A097C76C1633}"/>
    <dgm:cxn modelId="{FA37AF65-3A28-45E1-8A73-B71651EF2C84}" type="presOf" srcId="{109168BC-BD33-47C5-A450-35D037CA0B24}" destId="{D33E12AD-2990-4F6A-96E0-AC3B4C34DFFD}" srcOrd="0" destOrd="7" presId="urn:microsoft.com/office/officeart/2005/8/layout/vList5"/>
    <dgm:cxn modelId="{C357B63D-B04A-457F-91F6-C79F94FCC608}" type="presOf" srcId="{592F8B64-5830-4616-ADA4-4ED5996A6FA5}" destId="{D33E12AD-2990-4F6A-96E0-AC3B4C34DFFD}" srcOrd="0" destOrd="3" presId="urn:microsoft.com/office/officeart/2005/8/layout/vList5"/>
    <dgm:cxn modelId="{E8D68CFE-6295-4424-98E5-B0E470C13A87}" type="presOf" srcId="{E824CFBC-37FC-4F33-BE6C-D4D4D6655CEE}" destId="{D33E12AD-2990-4F6A-96E0-AC3B4C34DFFD}" srcOrd="0" destOrd="4" presId="urn:microsoft.com/office/officeart/2005/8/layout/vList5"/>
    <dgm:cxn modelId="{FEECFBD3-6121-462D-8664-AF45F719C6FC}" srcId="{E195CE49-9DE4-448F-97F2-717C428ADBF4}" destId="{22A5DB3F-4CEB-4193-AD3F-1CCB31D41AAA}" srcOrd="1" destOrd="0" parTransId="{F90B9AD7-F37C-47C2-8E08-A2466937AD94}" sibTransId="{883F48A2-67E3-4425-A103-4971358DBC62}"/>
    <dgm:cxn modelId="{F8579B70-21BD-4176-8E41-B6B47393DD73}" type="presOf" srcId="{2494047B-4369-4A56-A396-FA5054C22C18}" destId="{D33E12AD-2990-4F6A-96E0-AC3B4C34DFFD}" srcOrd="0" destOrd="1" presId="urn:microsoft.com/office/officeart/2005/8/layout/vList5"/>
    <dgm:cxn modelId="{8042E3B6-5EC0-4579-AF96-E760F66854E3}" type="presOf" srcId="{22A5DB3F-4CEB-4193-AD3F-1CCB31D41AAA}" destId="{62C71C8F-7590-4465-AEFF-260A885BB32D}" srcOrd="0" destOrd="1" presId="urn:microsoft.com/office/officeart/2005/8/layout/vList5"/>
    <dgm:cxn modelId="{0840B0F4-D26F-4DFD-99E4-65D6B2946478}" type="presOf" srcId="{FF68C8CD-8706-4EAC-83E8-8BCA2831312E}" destId="{62C71C8F-7590-4465-AEFF-260A885BB32D}" srcOrd="0" destOrd="4" presId="urn:microsoft.com/office/officeart/2005/8/layout/vList5"/>
    <dgm:cxn modelId="{4F54A583-3B23-45B6-B9FF-1F95516A0A15}" type="presOf" srcId="{C2078262-DD4C-491C-B485-A4D5E71BFB64}" destId="{D33E12AD-2990-4F6A-96E0-AC3B4C34DFFD}" srcOrd="0" destOrd="5" presId="urn:microsoft.com/office/officeart/2005/8/layout/vList5"/>
    <dgm:cxn modelId="{C4D53D1D-B39E-420E-A4A4-21B91B0EF0D5}" srcId="{E195CE49-9DE4-448F-97F2-717C428ADBF4}" destId="{26DFE31E-2957-438D-BD28-CE020F517B58}" srcOrd="0" destOrd="0" parTransId="{20F60C5D-3602-4A18-9BCD-356DFD0BACFF}" sibTransId="{0742D75B-13BF-4B93-B694-46192DA8EA95}"/>
    <dgm:cxn modelId="{6531B802-20A0-4117-832C-7E1C3A22E91A}" srcId="{9EE05460-363D-4C53-86AC-75C7FEE3AB08}" destId="{592F8B64-5830-4616-ADA4-4ED5996A6FA5}" srcOrd="3" destOrd="0" parTransId="{C4E8C988-F7AA-42E2-AA54-70FAA636BB2D}" sibTransId="{4561C9D9-85E4-4017-B663-519AF3CA3CD1}"/>
    <dgm:cxn modelId="{DFF5F758-F93A-49B9-A083-1A457245ACC4}" type="presOf" srcId="{5B31BA47-55F5-4C5E-83AC-3024004218F0}" destId="{D33E12AD-2990-4F6A-96E0-AC3B4C34DFFD}" srcOrd="0" destOrd="0" presId="urn:microsoft.com/office/officeart/2005/8/layout/vList5"/>
    <dgm:cxn modelId="{80EA6277-852D-49D9-A78C-10CE996E3D0C}" srcId="{9EE05460-363D-4C53-86AC-75C7FEE3AB08}" destId="{90F66D6D-2EAA-438A-9F0F-A2C14EEB0996}" srcOrd="6" destOrd="0" parTransId="{7C525CDF-DB05-4C4F-B217-D53FD3A151B8}" sibTransId="{FAA165D2-6F28-48E8-9298-F813C9718126}"/>
    <dgm:cxn modelId="{18ABD40C-E8B3-49C0-BD56-91021945FDD4}" srcId="{E195CE49-9DE4-448F-97F2-717C428ADBF4}" destId="{1B12406D-B725-4343-BECD-5AC643AE0BA4}" srcOrd="3" destOrd="0" parTransId="{C04228B2-71CD-4A42-BC77-EE0CD340C8DD}" sibTransId="{19D155A3-4B7B-4008-A863-40D178BDEF9B}"/>
    <dgm:cxn modelId="{0C6C8336-C1A6-4ED5-B382-04C66B6F0F4B}" srcId="{9EE05460-363D-4C53-86AC-75C7FEE3AB08}" destId="{219C9942-D5FD-445B-8B98-BD25CA806ED4}" srcOrd="8" destOrd="0" parTransId="{A169749A-AA42-45CA-B913-FEFF2C588877}" sibTransId="{19CC0305-8B93-42DC-8C68-9DD6F77E314A}"/>
    <dgm:cxn modelId="{0754FBE9-204B-47DC-8656-7E4D0C15C753}" srcId="{6B9F58A6-8C76-4212-A60B-2D47CB81BB1F}" destId="{9EE05460-363D-4C53-86AC-75C7FEE3AB08}" srcOrd="1" destOrd="0" parTransId="{20F3B1BB-152F-464C-9F37-F6D404DD0633}" sibTransId="{3874CA44-4804-4F53-ACD5-3473EC4E28ED}"/>
    <dgm:cxn modelId="{EE16FDD4-A621-4EFF-AE12-FFAF873F5115}" srcId="{E195CE49-9DE4-448F-97F2-717C428ADBF4}" destId="{B1CA25BD-FB07-4B41-BA67-EB1612E29885}" srcOrd="5" destOrd="0" parTransId="{8C2F3358-2A1C-4B65-AD84-1FDE7FAE7734}" sibTransId="{FFA9C07D-864A-4CD4-8BDB-2AF2D8C56293}"/>
    <dgm:cxn modelId="{6BA67E40-8734-4A20-9936-F52FDE7D0B8C}" srcId="{6B9F58A6-8C76-4212-A60B-2D47CB81BB1F}" destId="{E195CE49-9DE4-448F-97F2-717C428ADBF4}" srcOrd="0" destOrd="0" parTransId="{9F40D03A-91E8-4D85-9591-2617C6380986}" sibTransId="{A5A1B591-E0BD-4074-BA0F-9CA4C94A98B5}"/>
    <dgm:cxn modelId="{2465D006-BE4D-46B4-BA2E-7EB39CE14AB4}" srcId="{9EE05460-363D-4C53-86AC-75C7FEE3AB08}" destId="{C2078262-DD4C-491C-B485-A4D5E71BFB64}" srcOrd="5" destOrd="0" parTransId="{F6D70E5D-0896-4B47-ACC1-7FCB353B6356}" sibTransId="{8668CF0E-D957-4F7B-A93D-4AC02B9CCEB0}"/>
    <dgm:cxn modelId="{FD4FC372-7F74-4C76-95C9-48C990014DA6}" type="presOf" srcId="{26DFE31E-2957-438D-BD28-CE020F517B58}" destId="{62C71C8F-7590-4465-AEFF-260A885BB32D}" srcOrd="0" destOrd="0" presId="urn:microsoft.com/office/officeart/2005/8/layout/vList5"/>
    <dgm:cxn modelId="{38340886-45E3-426E-B2ED-C4DEBD7B3D5E}" type="presOf" srcId="{6B9F58A6-8C76-4212-A60B-2D47CB81BB1F}" destId="{D84AF1A4-6751-468C-82F2-CA1F3136052D}" srcOrd="0" destOrd="0" presId="urn:microsoft.com/office/officeart/2005/8/layout/vList5"/>
    <dgm:cxn modelId="{CE3CEFDF-665E-4A31-A34B-E77EAA27D936}" type="presOf" srcId="{E195CE49-9DE4-448F-97F2-717C428ADBF4}" destId="{65DE9B7D-BF43-49FD-B54E-9DF39092CE0A}" srcOrd="0" destOrd="0" presId="urn:microsoft.com/office/officeart/2005/8/layout/vList5"/>
    <dgm:cxn modelId="{EA7FC8BC-E481-465E-B839-FAF0F69CF8C5}" type="presOf" srcId="{90F66D6D-2EAA-438A-9F0F-A2C14EEB0996}" destId="{D33E12AD-2990-4F6A-96E0-AC3B4C34DFFD}" srcOrd="0" destOrd="6" presId="urn:microsoft.com/office/officeart/2005/8/layout/vList5"/>
    <dgm:cxn modelId="{E231CD79-43BA-4E17-B0EC-8470E1FD3961}" type="presOf" srcId="{FFD422AA-A44B-432B-B99A-E49AAE728C7F}" destId="{62C71C8F-7590-4465-AEFF-260A885BB32D}" srcOrd="0" destOrd="2" presId="urn:microsoft.com/office/officeart/2005/8/layout/vList5"/>
    <dgm:cxn modelId="{FBFEE5FB-DA75-4C7F-9F6C-5A677CCDAFDB}" srcId="{9EE05460-363D-4C53-86AC-75C7FEE3AB08}" destId="{E824CFBC-37FC-4F33-BE6C-D4D4D6655CEE}" srcOrd="4" destOrd="0" parTransId="{FEF1248B-3042-4B06-8897-858FFBFF7777}" sibTransId="{91434986-BD94-49CA-BD39-BE0149CBB1B7}"/>
    <dgm:cxn modelId="{5B25F74F-6F4F-4D74-ACF2-29794DB84297}" srcId="{9EE05460-363D-4C53-86AC-75C7FEE3AB08}" destId="{0C3874BC-29E5-48CD-B460-68D2EB191A5F}" srcOrd="2" destOrd="0" parTransId="{B1AD2BA2-3ED5-4B48-8DDC-7734E1CFBD7A}" sibTransId="{6902FCBD-82DF-4F38-A440-2C9F2EAC0CC6}"/>
    <dgm:cxn modelId="{972A2155-E5E5-4084-BEA8-0A55A20FEBB5}" type="presOf" srcId="{9EE05460-363D-4C53-86AC-75C7FEE3AB08}" destId="{413517D2-7833-4C18-A400-6947A47E4186}" srcOrd="0" destOrd="0" presId="urn:microsoft.com/office/officeart/2005/8/layout/vList5"/>
    <dgm:cxn modelId="{DE7BE567-1776-48BC-8927-11FC2115F13A}" srcId="{9EE05460-363D-4C53-86AC-75C7FEE3AB08}" destId="{5B31BA47-55F5-4C5E-83AC-3024004218F0}" srcOrd="0" destOrd="0" parTransId="{7973B093-B017-47D4-83E6-A442766400C5}" sibTransId="{C21DAE9F-2AC4-4912-8FD6-A950431FA7AF}"/>
    <dgm:cxn modelId="{F3857308-676B-42F1-A297-AFEBA16CDBA2}" type="presOf" srcId="{0C3874BC-29E5-48CD-B460-68D2EB191A5F}" destId="{D33E12AD-2990-4F6A-96E0-AC3B4C34DFFD}" srcOrd="0" destOrd="2" presId="urn:microsoft.com/office/officeart/2005/8/layout/vList5"/>
    <dgm:cxn modelId="{4645206A-647A-4D49-92F2-00764D328D5B}" srcId="{E195CE49-9DE4-448F-97F2-717C428ADBF4}" destId="{FFD422AA-A44B-432B-B99A-E49AAE728C7F}" srcOrd="2" destOrd="0" parTransId="{BE4081AE-CBCC-4951-82F6-8A4DC3A73357}" sibTransId="{0C687127-DAA2-459A-B0A2-D1F8361866ED}"/>
    <dgm:cxn modelId="{1AB73C43-200B-4E45-A9E2-CE225E9F355C}" type="presParOf" srcId="{D84AF1A4-6751-468C-82F2-CA1F3136052D}" destId="{091908D6-EF28-4D98-A1E7-9D78E59D67B0}" srcOrd="0" destOrd="0" presId="urn:microsoft.com/office/officeart/2005/8/layout/vList5"/>
    <dgm:cxn modelId="{A0691DC8-9027-4445-A0FE-24D9412E4EFF}" type="presParOf" srcId="{091908D6-EF28-4D98-A1E7-9D78E59D67B0}" destId="{65DE9B7D-BF43-49FD-B54E-9DF39092CE0A}" srcOrd="0" destOrd="0" presId="urn:microsoft.com/office/officeart/2005/8/layout/vList5"/>
    <dgm:cxn modelId="{79D15C2B-678E-4B9C-B75D-B6DBCB8CF776}" type="presParOf" srcId="{091908D6-EF28-4D98-A1E7-9D78E59D67B0}" destId="{62C71C8F-7590-4465-AEFF-260A885BB32D}" srcOrd="1" destOrd="0" presId="urn:microsoft.com/office/officeart/2005/8/layout/vList5"/>
    <dgm:cxn modelId="{D4429978-0B5F-4399-B38E-9E0A14FB1A86}" type="presParOf" srcId="{D84AF1A4-6751-468C-82F2-CA1F3136052D}" destId="{24E65537-C010-491F-8C89-8A8AB4DF5E2F}" srcOrd="1" destOrd="0" presId="urn:microsoft.com/office/officeart/2005/8/layout/vList5"/>
    <dgm:cxn modelId="{5435EF62-0646-4BF8-83F7-67472EEC27AF}" type="presParOf" srcId="{D84AF1A4-6751-468C-82F2-CA1F3136052D}" destId="{980DA5B7-D3FA-404B-A378-80CCF13D6827}" srcOrd="2" destOrd="0" presId="urn:microsoft.com/office/officeart/2005/8/layout/vList5"/>
    <dgm:cxn modelId="{DD439277-4294-4266-8C49-5E512743CB24}" type="presParOf" srcId="{980DA5B7-D3FA-404B-A378-80CCF13D6827}" destId="{413517D2-7833-4C18-A400-6947A47E4186}" srcOrd="0" destOrd="0" presId="urn:microsoft.com/office/officeart/2005/8/layout/vList5"/>
    <dgm:cxn modelId="{A67D365B-A07C-46DE-BAB9-A2B73D1F1A9D}" type="presParOf" srcId="{980DA5B7-D3FA-404B-A378-80CCF13D6827}" destId="{D33E12AD-2990-4F6A-96E0-AC3B4C34DF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995F4-912B-414D-B333-2DE3BDB7E14B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6B9F58A6-8C76-4212-A60B-2D47CB81BB1F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95CE49-9DE4-448F-97F2-717C428ADBF4}">
      <dgm:prSet phldrT="[Текст]" custT="1"/>
      <dgm:spPr/>
      <dgm:t>
        <a:bodyPr/>
        <a:lstStyle/>
        <a:p>
          <a:r>
            <a:rPr lang="ru-RU" sz="1200" dirty="0" smtClean="0"/>
            <a:t>Цель программы</a:t>
          </a:r>
          <a:endParaRPr lang="ru-RU" sz="1200" dirty="0"/>
        </a:p>
      </dgm:t>
    </dgm:pt>
    <dgm:pt modelId="{9F40D03A-91E8-4D85-9591-2617C6380986}" type="parTrans" cxnId="{6BA67E40-8734-4A20-9936-F52FDE7D0B8C}">
      <dgm:prSet/>
      <dgm:spPr/>
      <dgm:t>
        <a:bodyPr/>
        <a:lstStyle/>
        <a:p>
          <a:endParaRPr lang="ru-RU"/>
        </a:p>
      </dgm:t>
    </dgm:pt>
    <dgm:pt modelId="{A5A1B591-E0BD-4074-BA0F-9CA4C94A98B5}" type="sibTrans" cxnId="{6BA67E40-8734-4A20-9936-F52FDE7D0B8C}">
      <dgm:prSet/>
      <dgm:spPr/>
      <dgm:t>
        <a:bodyPr/>
        <a:lstStyle/>
        <a:p>
          <a:endParaRPr lang="ru-RU"/>
        </a:p>
      </dgm:t>
    </dgm:pt>
    <dgm:pt modelId="{26DFE31E-2957-438D-BD28-CE020F517B58}">
      <dgm:prSet phldrT="[Текст]" custT="1"/>
      <dgm:spPr/>
      <dgm:t>
        <a:bodyPr/>
        <a:lstStyle/>
        <a:p>
          <a:r>
            <a:rPr lang="ru-RU" sz="1000" dirty="0" smtClean="0"/>
            <a:t>Повышение качества условий проживания населения Кушвинского городского округа за счет восстановления и развития объектов внешнего благоустройства и обеспечения экологического благополучия</a:t>
          </a:r>
          <a:endParaRPr lang="ru-RU" sz="1000" dirty="0"/>
        </a:p>
      </dgm:t>
    </dgm:pt>
    <dgm:pt modelId="{20F60C5D-3602-4A18-9BCD-356DFD0BACFF}" type="parTrans" cxnId="{C4D53D1D-B39E-420E-A4A4-21B91B0EF0D5}">
      <dgm:prSet/>
      <dgm:spPr/>
      <dgm:t>
        <a:bodyPr/>
        <a:lstStyle/>
        <a:p>
          <a:endParaRPr lang="ru-RU"/>
        </a:p>
      </dgm:t>
    </dgm:pt>
    <dgm:pt modelId="{0742D75B-13BF-4B93-B694-46192DA8EA95}" type="sibTrans" cxnId="{C4D53D1D-B39E-420E-A4A4-21B91B0EF0D5}">
      <dgm:prSet/>
      <dgm:spPr/>
      <dgm:t>
        <a:bodyPr/>
        <a:lstStyle/>
        <a:p>
          <a:endParaRPr lang="ru-RU"/>
        </a:p>
      </dgm:t>
    </dgm:pt>
    <dgm:pt modelId="{9EE05460-363D-4C53-86AC-75C7FEE3AB08}">
      <dgm:prSet phldrT="[Текст]" custT="1"/>
      <dgm:spPr/>
      <dgm:t>
        <a:bodyPr/>
        <a:lstStyle/>
        <a:p>
          <a:r>
            <a:rPr lang="ru-RU" sz="1200" dirty="0" smtClean="0"/>
            <a:t>Задачи программы </a:t>
          </a:r>
          <a:endParaRPr lang="ru-RU" sz="1200" dirty="0"/>
        </a:p>
      </dgm:t>
    </dgm:pt>
    <dgm:pt modelId="{20F3B1BB-152F-464C-9F37-F6D404DD0633}" type="parTrans" cxnId="{0754FBE9-204B-47DC-8656-7E4D0C15C753}">
      <dgm:prSet/>
      <dgm:spPr/>
      <dgm:t>
        <a:bodyPr/>
        <a:lstStyle/>
        <a:p>
          <a:endParaRPr lang="ru-RU"/>
        </a:p>
      </dgm:t>
    </dgm:pt>
    <dgm:pt modelId="{3874CA44-4804-4F53-ACD5-3473EC4E28ED}" type="sibTrans" cxnId="{0754FBE9-204B-47DC-8656-7E4D0C15C753}">
      <dgm:prSet/>
      <dgm:spPr/>
      <dgm:t>
        <a:bodyPr/>
        <a:lstStyle/>
        <a:p>
          <a:endParaRPr lang="ru-RU"/>
        </a:p>
      </dgm:t>
    </dgm:pt>
    <dgm:pt modelId="{5B31BA47-55F5-4C5E-83AC-3024004218F0}">
      <dgm:prSet phldrT="[Текст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 Выполнение мероприятий по комплексному благоустройству дворовых территорий Кушвинского городского округа</a:t>
          </a:r>
          <a:endParaRPr lang="ru-RU" sz="1000" dirty="0"/>
        </a:p>
      </dgm:t>
    </dgm:pt>
    <dgm:pt modelId="{7973B093-B017-47D4-83E6-A442766400C5}" type="parTrans" cxnId="{DE7BE567-1776-48BC-8927-11FC2115F13A}">
      <dgm:prSet/>
      <dgm:spPr/>
      <dgm:t>
        <a:bodyPr/>
        <a:lstStyle/>
        <a:p>
          <a:endParaRPr lang="ru-RU"/>
        </a:p>
      </dgm:t>
    </dgm:pt>
    <dgm:pt modelId="{C21DAE9F-2AC4-4912-8FD6-A950431FA7AF}" type="sibTrans" cxnId="{DE7BE567-1776-48BC-8927-11FC2115F13A}">
      <dgm:prSet/>
      <dgm:spPr/>
      <dgm:t>
        <a:bodyPr/>
        <a:lstStyle/>
        <a:p>
          <a:endParaRPr lang="ru-RU"/>
        </a:p>
      </dgm:t>
    </dgm:pt>
    <dgm:pt modelId="{210D8E50-8078-490E-91DF-9C854093B71F}">
      <dgm:prSet custT="1"/>
      <dgm:spPr/>
      <dgm:t>
        <a:bodyPr/>
        <a:lstStyle/>
        <a:p>
          <a:r>
            <a:rPr lang="ru-RU" sz="1000" dirty="0" smtClean="0"/>
            <a:t> Повышение качества условий проживания населения Кушвинского городского округа за счет формирования жилищного фонда для переселения граждан из жилых помещений, признанных непригодными для проживания</a:t>
          </a:r>
          <a:endParaRPr lang="ru-RU" sz="1000" dirty="0"/>
        </a:p>
      </dgm:t>
    </dgm:pt>
    <dgm:pt modelId="{037355C6-A631-4741-8C40-55290F4A7B99}" type="sibTrans" cxnId="{13C87394-A57A-456C-9616-B90D037D0F04}">
      <dgm:prSet/>
      <dgm:spPr/>
      <dgm:t>
        <a:bodyPr/>
        <a:lstStyle/>
        <a:p>
          <a:endParaRPr lang="ru-RU"/>
        </a:p>
      </dgm:t>
    </dgm:pt>
    <dgm:pt modelId="{32B89D0A-6A1F-4916-BFB4-0FB15B72EF3A}" type="parTrans" cxnId="{13C87394-A57A-456C-9616-B90D037D0F04}">
      <dgm:prSet/>
      <dgm:spPr/>
      <dgm:t>
        <a:bodyPr/>
        <a:lstStyle/>
        <a:p>
          <a:endParaRPr lang="ru-RU"/>
        </a:p>
      </dgm:t>
    </dgm:pt>
    <dgm:pt modelId="{5264BF89-2D0A-480C-ACF0-A9C934DB3936}">
      <dgm:prSet custT="1"/>
      <dgm:spPr/>
      <dgm:t>
        <a:bodyPr/>
        <a:lstStyle/>
        <a:p>
          <a:r>
            <a:rPr lang="ru-RU" sz="1000" dirty="0" smtClean="0"/>
            <a:t> Выполнение обязательств по социальной поддержке отдельных категорий граждан, создание условий для повышения качества жизни отдельных категорий граждан, степени их социальной защищенности</a:t>
          </a:r>
          <a:endParaRPr lang="ru-RU" sz="1000" dirty="0"/>
        </a:p>
      </dgm:t>
    </dgm:pt>
    <dgm:pt modelId="{9CC138E6-ACEA-41D4-BFB3-49B669196694}" type="sibTrans" cxnId="{2BD43BFC-C951-4761-81C9-CC7B4A96AD8F}">
      <dgm:prSet/>
      <dgm:spPr/>
      <dgm:t>
        <a:bodyPr/>
        <a:lstStyle/>
        <a:p>
          <a:endParaRPr lang="ru-RU"/>
        </a:p>
      </dgm:t>
    </dgm:pt>
    <dgm:pt modelId="{746EC823-25FC-4549-9D43-C135811E4E4E}" type="parTrans" cxnId="{2BD43BFC-C951-4761-81C9-CC7B4A96AD8F}">
      <dgm:prSet/>
      <dgm:spPr/>
      <dgm:t>
        <a:bodyPr/>
        <a:lstStyle/>
        <a:p>
          <a:endParaRPr lang="ru-RU"/>
        </a:p>
      </dgm:t>
    </dgm:pt>
    <dgm:pt modelId="{1FE92732-9C00-493C-9496-2640B41C958E}">
      <dgm:prSet custT="1"/>
      <dgm:spPr/>
      <dgm:t>
        <a:bodyPr/>
        <a:lstStyle/>
        <a:p>
          <a:r>
            <a:rPr lang="ru-RU" sz="1000" dirty="0" smtClean="0"/>
            <a:t> Развитие Кушвинской муниципальной подсистемы единой государственной системы предупреждения и ликвидации чрезвычайных ситуаций</a:t>
          </a:r>
          <a:endParaRPr lang="ru-RU" sz="1000" dirty="0"/>
        </a:p>
      </dgm:t>
    </dgm:pt>
    <dgm:pt modelId="{26028EF3-7DAD-42FB-B891-E1EFE500DA8E}" type="sibTrans" cxnId="{740C3F35-76AB-4704-9C9A-DBE879D1A0BE}">
      <dgm:prSet/>
      <dgm:spPr/>
      <dgm:t>
        <a:bodyPr/>
        <a:lstStyle/>
        <a:p>
          <a:endParaRPr lang="ru-RU"/>
        </a:p>
      </dgm:t>
    </dgm:pt>
    <dgm:pt modelId="{B14DD5C7-99CA-4325-ADE0-1FDFF6EC1DC2}" type="parTrans" cxnId="{740C3F35-76AB-4704-9C9A-DBE879D1A0BE}">
      <dgm:prSet/>
      <dgm:spPr/>
      <dgm:t>
        <a:bodyPr/>
        <a:lstStyle/>
        <a:p>
          <a:endParaRPr lang="ru-RU"/>
        </a:p>
      </dgm:t>
    </dgm:pt>
    <dgm:pt modelId="{A5110DF5-04C0-407C-B50E-74B97BDFE460}">
      <dgm:prSet custT="1"/>
      <dgm:spPr/>
      <dgm:t>
        <a:bodyPr/>
        <a:lstStyle/>
        <a:p>
          <a:r>
            <a:rPr lang="ru-RU" sz="1000" dirty="0" smtClean="0"/>
            <a:t> Обеспечение рационального использования энергетических ресурсов за счет реализации мероприятий по энергосбережению и повышению энергетической эффективности</a:t>
          </a:r>
          <a:endParaRPr lang="ru-RU" sz="1000" dirty="0"/>
        </a:p>
      </dgm:t>
    </dgm:pt>
    <dgm:pt modelId="{76D49B77-E2BB-4E20-97BD-D4AD0232C251}" type="sibTrans" cxnId="{88220A56-FDCE-44A6-A5A8-C7AF637FAF87}">
      <dgm:prSet/>
      <dgm:spPr/>
      <dgm:t>
        <a:bodyPr/>
        <a:lstStyle/>
        <a:p>
          <a:endParaRPr lang="ru-RU"/>
        </a:p>
      </dgm:t>
    </dgm:pt>
    <dgm:pt modelId="{60DE2096-ECFD-4E70-AE63-781C558D2B59}" type="parTrans" cxnId="{88220A56-FDCE-44A6-A5A8-C7AF637FAF87}">
      <dgm:prSet/>
      <dgm:spPr/>
      <dgm:t>
        <a:bodyPr/>
        <a:lstStyle/>
        <a:p>
          <a:endParaRPr lang="ru-RU"/>
        </a:p>
      </dgm:t>
    </dgm:pt>
    <dgm:pt modelId="{A9AE78D1-A870-4DAA-9156-4B8859E6D2C6}">
      <dgm:prSet custT="1"/>
      <dgm:spPr/>
      <dgm:t>
        <a:bodyPr/>
        <a:lstStyle/>
        <a:p>
          <a:r>
            <a:rPr lang="ru-RU" sz="1000" dirty="0" smtClean="0"/>
            <a:t> Повышение комфортности и  безопасности проживания населения за счет развития и модернизации объектов инженерной инфраструктуры населенных пунктов</a:t>
          </a:r>
          <a:endParaRPr lang="ru-RU" sz="1000" dirty="0"/>
        </a:p>
      </dgm:t>
    </dgm:pt>
    <dgm:pt modelId="{1DF49DA8-5D35-4BFE-8EAD-8AA983FD3CD2}">
      <dgm:prSet custT="1"/>
      <dgm:spPr/>
      <dgm:t>
        <a:bodyPr/>
        <a:lstStyle/>
        <a:p>
          <a:r>
            <a:rPr lang="ru-RU" sz="1000" dirty="0" smtClean="0"/>
            <a:t> Развитие и сохранение автомобильных дорог общего пользования местного значения и реализация комплекса мер по безопасности дорожного движения на территории Кушвинского городского округа</a:t>
          </a:r>
          <a:endParaRPr lang="ru-RU" sz="1000" dirty="0"/>
        </a:p>
      </dgm:t>
    </dgm:pt>
    <dgm:pt modelId="{AC3752A9-45BD-481B-B4EA-0536D33D20A7}" type="sibTrans" cxnId="{621DBDFD-AF07-450C-A323-D1C67F6F1195}">
      <dgm:prSet/>
      <dgm:spPr/>
      <dgm:t>
        <a:bodyPr/>
        <a:lstStyle/>
        <a:p>
          <a:endParaRPr lang="ru-RU"/>
        </a:p>
      </dgm:t>
    </dgm:pt>
    <dgm:pt modelId="{3F26FF16-3EA5-4BE4-87F1-43288F8A509E}" type="parTrans" cxnId="{621DBDFD-AF07-450C-A323-D1C67F6F1195}">
      <dgm:prSet/>
      <dgm:spPr/>
      <dgm:t>
        <a:bodyPr/>
        <a:lstStyle/>
        <a:p>
          <a:endParaRPr lang="ru-RU"/>
        </a:p>
      </dgm:t>
    </dgm:pt>
    <dgm:pt modelId="{A97FDEBA-45DF-4793-B897-11EE43CD91C9}" type="sibTrans" cxnId="{ED0B8CBF-D8FB-48EC-B30E-B227822AC004}">
      <dgm:prSet/>
      <dgm:spPr/>
      <dgm:t>
        <a:bodyPr/>
        <a:lstStyle/>
        <a:p>
          <a:endParaRPr lang="ru-RU"/>
        </a:p>
      </dgm:t>
    </dgm:pt>
    <dgm:pt modelId="{5BD850C5-F9C5-4AE9-88E7-AE59A3A73B81}" type="parTrans" cxnId="{ED0B8CBF-D8FB-48EC-B30E-B227822AC004}">
      <dgm:prSet/>
      <dgm:spPr/>
      <dgm:t>
        <a:bodyPr/>
        <a:lstStyle/>
        <a:p>
          <a:endParaRPr lang="ru-RU"/>
        </a:p>
      </dgm:t>
    </dgm:pt>
    <dgm:pt modelId="{CEE3E17B-21C9-41FB-A2AE-06EF27E8D612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 Обеспечение сохранности сети автомобильных дорог общего пользования местного значения Кушвинского городского округа и организация безопасности дорожного движения</a:t>
          </a:r>
          <a:endParaRPr lang="ru-RU" sz="1000" dirty="0"/>
        </a:p>
      </dgm:t>
    </dgm:pt>
    <dgm:pt modelId="{D020EFEE-E970-473F-8B3B-14E4C5B626EC}" type="parTrans" cxnId="{CB82CBB9-43E8-4B04-B131-9F51D7CF33E6}">
      <dgm:prSet/>
      <dgm:spPr/>
      <dgm:t>
        <a:bodyPr/>
        <a:lstStyle/>
        <a:p>
          <a:endParaRPr lang="ru-RU"/>
        </a:p>
      </dgm:t>
    </dgm:pt>
    <dgm:pt modelId="{F722A2A0-E303-4840-B49C-28295A84BE3A}" type="sibTrans" cxnId="{CB82CBB9-43E8-4B04-B131-9F51D7CF33E6}">
      <dgm:prSet/>
      <dgm:spPr/>
      <dgm:t>
        <a:bodyPr/>
        <a:lstStyle/>
        <a:p>
          <a:endParaRPr lang="ru-RU"/>
        </a:p>
      </dgm:t>
    </dgm:pt>
    <dgm:pt modelId="{9782FBBC-3ECB-42FC-8383-705D3C6FC757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 Строительство сетей наружного освещения</a:t>
          </a:r>
          <a:endParaRPr lang="ru-RU" sz="1000" dirty="0"/>
        </a:p>
      </dgm:t>
    </dgm:pt>
    <dgm:pt modelId="{4FCEE88B-D618-4F92-9983-0FD794C92A73}" type="parTrans" cxnId="{763BBF52-AD78-4C37-981D-297EDD32A004}">
      <dgm:prSet/>
      <dgm:spPr/>
      <dgm:t>
        <a:bodyPr/>
        <a:lstStyle/>
        <a:p>
          <a:endParaRPr lang="ru-RU"/>
        </a:p>
      </dgm:t>
    </dgm:pt>
    <dgm:pt modelId="{92FB63A2-DFEF-4B23-B388-FAD0C9A64DCC}" type="sibTrans" cxnId="{763BBF52-AD78-4C37-981D-297EDD32A004}">
      <dgm:prSet/>
      <dgm:spPr/>
      <dgm:t>
        <a:bodyPr/>
        <a:lstStyle/>
        <a:p>
          <a:endParaRPr lang="ru-RU"/>
        </a:p>
      </dgm:t>
    </dgm:pt>
    <dgm:pt modelId="{D89B3551-AA7C-45D5-A731-0B2C4742C3B2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 Реализация мероприятий по энергосбережению и повышению энергетической эффективности в учреждении и на переданных в оперативное управление линиях наружного освещения</a:t>
          </a:r>
          <a:endParaRPr lang="ru-RU" sz="1000" dirty="0"/>
        </a:p>
      </dgm:t>
    </dgm:pt>
    <dgm:pt modelId="{536F4389-2BC3-4EF6-A84D-48A624AD5E54}" type="parTrans" cxnId="{A1ADF276-4DF7-4CB6-B1D7-47B0428FF9AF}">
      <dgm:prSet/>
      <dgm:spPr/>
      <dgm:t>
        <a:bodyPr/>
        <a:lstStyle/>
        <a:p>
          <a:endParaRPr lang="ru-RU"/>
        </a:p>
      </dgm:t>
    </dgm:pt>
    <dgm:pt modelId="{15AE8EE4-9429-4B10-952D-BEC6DA834379}" type="sibTrans" cxnId="{A1ADF276-4DF7-4CB6-B1D7-47B0428FF9AF}">
      <dgm:prSet/>
      <dgm:spPr/>
      <dgm:t>
        <a:bodyPr/>
        <a:lstStyle/>
        <a:p>
          <a:endParaRPr lang="ru-RU"/>
        </a:p>
      </dgm:t>
    </dgm:pt>
    <dgm:pt modelId="{30FF4631-93FE-473B-A8F3-40A681C6BB7C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 Создание местной системы оповещения и информирования</a:t>
          </a:r>
          <a:endParaRPr lang="ru-RU" sz="1000" dirty="0"/>
        </a:p>
      </dgm:t>
    </dgm:pt>
    <dgm:pt modelId="{12CABFD0-408F-4898-AF80-F88AFB93E2BA}" type="parTrans" cxnId="{CF7FA2E6-20B2-4CA1-A6D9-4D3D4DD98349}">
      <dgm:prSet/>
      <dgm:spPr/>
      <dgm:t>
        <a:bodyPr/>
        <a:lstStyle/>
        <a:p>
          <a:endParaRPr lang="ru-RU"/>
        </a:p>
      </dgm:t>
    </dgm:pt>
    <dgm:pt modelId="{6CE7FBE2-2B95-4488-9F58-54EC281D3E22}" type="sibTrans" cxnId="{CF7FA2E6-20B2-4CA1-A6D9-4D3D4DD98349}">
      <dgm:prSet/>
      <dgm:spPr/>
      <dgm:t>
        <a:bodyPr/>
        <a:lstStyle/>
        <a:p>
          <a:endParaRPr lang="ru-RU"/>
        </a:p>
      </dgm:t>
    </dgm:pt>
    <dgm:pt modelId="{7B8993FB-D265-43FF-964A-1A5B4423F319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 Предоставление субсидий на оплату жилья и коммунальных услуг</a:t>
          </a:r>
          <a:endParaRPr lang="ru-RU" sz="1000" dirty="0"/>
        </a:p>
      </dgm:t>
    </dgm:pt>
    <dgm:pt modelId="{9B725CF8-51E6-4CD4-B940-6109065B565A}" type="parTrans" cxnId="{6771B33D-FC0F-4503-9E26-96B26ED4D45E}">
      <dgm:prSet/>
      <dgm:spPr/>
      <dgm:t>
        <a:bodyPr/>
        <a:lstStyle/>
        <a:p>
          <a:endParaRPr lang="ru-RU"/>
        </a:p>
      </dgm:t>
    </dgm:pt>
    <dgm:pt modelId="{DC7D5981-C732-40F0-93C5-76F347A2AD31}" type="sibTrans" cxnId="{6771B33D-FC0F-4503-9E26-96B26ED4D45E}">
      <dgm:prSet/>
      <dgm:spPr/>
      <dgm:t>
        <a:bodyPr/>
        <a:lstStyle/>
        <a:p>
          <a:endParaRPr lang="ru-RU"/>
        </a:p>
      </dgm:t>
    </dgm:pt>
    <dgm:pt modelId="{06A37E9A-5AEE-4F71-BEA9-BD88943EA83B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 Предоставление компенсаций на оплату жилья и коммунальных услуг</a:t>
          </a:r>
          <a:endParaRPr lang="ru-RU" sz="1000" dirty="0"/>
        </a:p>
      </dgm:t>
    </dgm:pt>
    <dgm:pt modelId="{564D3AE9-A793-4416-9EFF-61C0B919E607}" type="parTrans" cxnId="{3B11D716-A3B5-48C0-9459-8C6F27DADBB9}">
      <dgm:prSet/>
      <dgm:spPr/>
      <dgm:t>
        <a:bodyPr/>
        <a:lstStyle/>
        <a:p>
          <a:endParaRPr lang="ru-RU"/>
        </a:p>
      </dgm:t>
    </dgm:pt>
    <dgm:pt modelId="{E41B4258-08EC-49D2-BA63-AF3A7D20E443}" type="sibTrans" cxnId="{3B11D716-A3B5-48C0-9459-8C6F27DADBB9}">
      <dgm:prSet/>
      <dgm:spPr/>
      <dgm:t>
        <a:bodyPr/>
        <a:lstStyle/>
        <a:p>
          <a:endParaRPr lang="ru-RU"/>
        </a:p>
      </dgm:t>
    </dgm:pt>
    <dgm:pt modelId="{A43FF3D9-CA6A-49DF-B29A-C9337983A92F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 Муниципальная поддержка решения жилищной проблемы отдельных категорий граждан, признанных в установленном порядке нуждающимися в улучшении жилищных условий</a:t>
          </a:r>
          <a:endParaRPr lang="ru-RU" sz="1000" dirty="0"/>
        </a:p>
      </dgm:t>
    </dgm:pt>
    <dgm:pt modelId="{BB42E7A0-E61E-44CF-AD67-5B087A1C861D}" type="parTrans" cxnId="{13DEDBA7-CFCF-41E1-B354-F7E74E2E8833}">
      <dgm:prSet/>
      <dgm:spPr/>
      <dgm:t>
        <a:bodyPr/>
        <a:lstStyle/>
        <a:p>
          <a:endParaRPr lang="ru-RU"/>
        </a:p>
      </dgm:t>
    </dgm:pt>
    <dgm:pt modelId="{691E3D27-76C9-486E-8F20-57C89416D716}" type="sibTrans" cxnId="{13DEDBA7-CFCF-41E1-B354-F7E74E2E8833}">
      <dgm:prSet/>
      <dgm:spPr/>
      <dgm:t>
        <a:bodyPr/>
        <a:lstStyle/>
        <a:p>
          <a:endParaRPr lang="ru-RU"/>
        </a:p>
      </dgm:t>
    </dgm:pt>
    <dgm:pt modelId="{3BF29EB7-8556-4797-A044-C8DE72B5CBF4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 Оказание услуг по погребению умерших граждан, согласно гарантированному перечню на территории Кушвинского городского округа</a:t>
          </a:r>
          <a:endParaRPr lang="ru-RU" sz="1000" dirty="0"/>
        </a:p>
      </dgm:t>
    </dgm:pt>
    <dgm:pt modelId="{07D9E58D-E1DA-4B1F-AC2C-36A25056C658}" type="parTrans" cxnId="{2A89DDB1-0839-4136-A8D3-10FE72A526B5}">
      <dgm:prSet/>
      <dgm:spPr/>
      <dgm:t>
        <a:bodyPr/>
        <a:lstStyle/>
        <a:p>
          <a:endParaRPr lang="ru-RU"/>
        </a:p>
      </dgm:t>
    </dgm:pt>
    <dgm:pt modelId="{9B62AFC3-B2CB-4678-9A42-ADC949B08286}" type="sibTrans" cxnId="{2A89DDB1-0839-4136-A8D3-10FE72A526B5}">
      <dgm:prSet/>
      <dgm:spPr/>
      <dgm:t>
        <a:bodyPr/>
        <a:lstStyle/>
        <a:p>
          <a:endParaRPr lang="ru-RU"/>
        </a:p>
      </dgm:t>
    </dgm:pt>
    <dgm:pt modelId="{1B2F3F00-6E6A-4E32-B765-41CFB5E43DDB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 Сокращение аварийного и ветхого жилищного фонда</a:t>
          </a:r>
          <a:endParaRPr lang="ru-RU" sz="1000" dirty="0"/>
        </a:p>
      </dgm:t>
    </dgm:pt>
    <dgm:pt modelId="{C39F8F66-1D83-4C16-BBF6-2532DAB35691}" type="parTrans" cxnId="{441839BD-EB24-49AA-AF43-6C3E7EAD3851}">
      <dgm:prSet/>
      <dgm:spPr/>
      <dgm:t>
        <a:bodyPr/>
        <a:lstStyle/>
        <a:p>
          <a:endParaRPr lang="ru-RU"/>
        </a:p>
      </dgm:t>
    </dgm:pt>
    <dgm:pt modelId="{79C1AC7C-1D32-4A11-BADA-3286DBB444F1}" type="sibTrans" cxnId="{441839BD-EB24-49AA-AF43-6C3E7EAD3851}">
      <dgm:prSet/>
      <dgm:spPr/>
      <dgm:t>
        <a:bodyPr/>
        <a:lstStyle/>
        <a:p>
          <a:endParaRPr lang="ru-RU"/>
        </a:p>
      </dgm:t>
    </dgm:pt>
    <dgm:pt modelId="{3A5FE7ED-1BBA-4A42-A5FC-CF4E27FCC813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 Улучшение технического состояния многоквартирных домов и продления сроков их эксплуатации</a:t>
          </a:r>
          <a:endParaRPr lang="ru-RU" sz="1000" dirty="0"/>
        </a:p>
      </dgm:t>
    </dgm:pt>
    <dgm:pt modelId="{EE99A90C-FECE-4D7D-B8DB-E75B66624B9C}" type="parTrans" cxnId="{A9950A56-8AC3-4055-A26A-4DED4635E100}">
      <dgm:prSet/>
      <dgm:spPr/>
      <dgm:t>
        <a:bodyPr/>
        <a:lstStyle/>
        <a:p>
          <a:endParaRPr lang="ru-RU"/>
        </a:p>
      </dgm:t>
    </dgm:pt>
    <dgm:pt modelId="{63D9596C-DA7C-4419-A4AF-203BAF7ECFF1}" type="sibTrans" cxnId="{A9950A56-8AC3-4055-A26A-4DED4635E100}">
      <dgm:prSet/>
      <dgm:spPr/>
      <dgm:t>
        <a:bodyPr/>
        <a:lstStyle/>
        <a:p>
          <a:endParaRPr lang="ru-RU"/>
        </a:p>
      </dgm:t>
    </dgm:pt>
    <dgm:pt modelId="{C25E07DE-DEE0-4AF2-B07F-66DD120998F4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. Создание условий для газификации объектов социальной и жилищно-коммунальной сферы и обеспечения надежности системы газоснабжения путем реализации мероприятий по строительству газопроводов внутри населенных пунктов.</a:t>
          </a:r>
          <a:endParaRPr lang="ru-RU" sz="1000" dirty="0"/>
        </a:p>
      </dgm:t>
    </dgm:pt>
    <dgm:pt modelId="{785C8AD0-49CA-4FCF-AD6D-D270B3EB9DA3}" type="parTrans" cxnId="{604B7ADE-EDE2-4F6C-82DA-78A66AAB12FE}">
      <dgm:prSet/>
      <dgm:spPr/>
      <dgm:t>
        <a:bodyPr/>
        <a:lstStyle/>
        <a:p>
          <a:endParaRPr lang="ru-RU"/>
        </a:p>
      </dgm:t>
    </dgm:pt>
    <dgm:pt modelId="{9AC4D15C-648C-4A54-BC0B-7C1D1F190758}" type="sibTrans" cxnId="{604B7ADE-EDE2-4F6C-82DA-78A66AAB12FE}">
      <dgm:prSet/>
      <dgm:spPr/>
      <dgm:t>
        <a:bodyPr/>
        <a:lstStyle/>
        <a:p>
          <a:endParaRPr lang="ru-RU"/>
        </a:p>
      </dgm:t>
    </dgm:pt>
    <dgm:pt modelId="{D84AF1A4-6751-468C-82F2-CA1F3136052D}" type="pres">
      <dgm:prSet presAssocID="{6B9F58A6-8C76-4212-A60B-2D47CB81BB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908D6-EF28-4D98-A1E7-9D78E59D67B0}" type="pres">
      <dgm:prSet presAssocID="{E195CE49-9DE4-448F-97F2-717C428ADBF4}" presName="linNode" presStyleCnt="0"/>
      <dgm:spPr/>
      <dgm:t>
        <a:bodyPr/>
        <a:lstStyle/>
        <a:p>
          <a:endParaRPr lang="ru-RU"/>
        </a:p>
      </dgm:t>
    </dgm:pt>
    <dgm:pt modelId="{65DE9B7D-BF43-49FD-B54E-9DF39092CE0A}" type="pres">
      <dgm:prSet presAssocID="{E195CE49-9DE4-448F-97F2-717C428ADBF4}" presName="parentText" presStyleLbl="node1" presStyleIdx="0" presStyleCnt="2" custFlipHor="1" custScaleX="32174" custScaleY="599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1C8F-7590-4465-AEFF-260A885BB32D}" type="pres">
      <dgm:prSet presAssocID="{E195CE49-9DE4-448F-97F2-717C428ADBF4}" presName="descendantText" presStyleLbl="alignAccFollowNode1" presStyleIdx="0" presStyleCnt="2" custScaleX="137298" custScaleY="76102" custLinFactNeighborX="6" custLinFactNeighborY="-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65537-C010-491F-8C89-8A8AB4DF5E2F}" type="pres">
      <dgm:prSet presAssocID="{A5A1B591-E0BD-4074-BA0F-9CA4C94A98B5}" presName="sp" presStyleCnt="0"/>
      <dgm:spPr/>
      <dgm:t>
        <a:bodyPr/>
        <a:lstStyle/>
        <a:p>
          <a:endParaRPr lang="ru-RU"/>
        </a:p>
      </dgm:t>
    </dgm:pt>
    <dgm:pt modelId="{980DA5B7-D3FA-404B-A378-80CCF13D6827}" type="pres">
      <dgm:prSet presAssocID="{9EE05460-363D-4C53-86AC-75C7FEE3AB08}" presName="linNode" presStyleCnt="0"/>
      <dgm:spPr/>
      <dgm:t>
        <a:bodyPr/>
        <a:lstStyle/>
        <a:p>
          <a:endParaRPr lang="ru-RU"/>
        </a:p>
      </dgm:t>
    </dgm:pt>
    <dgm:pt modelId="{413517D2-7833-4C18-A400-6947A47E4186}" type="pres">
      <dgm:prSet presAssocID="{9EE05460-363D-4C53-86AC-75C7FEE3AB08}" presName="parentText" presStyleLbl="node1" presStyleIdx="1" presStyleCnt="2" custScaleX="38045" custScaleY="75194" custLinFactNeighborX="284" custLinFactNeighborY="-3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E12AD-2990-4F6A-96E0-AC3B4C34DFFD}" type="pres">
      <dgm:prSet presAssocID="{9EE05460-363D-4C53-86AC-75C7FEE3AB08}" presName="descendantText" presStyleLbl="alignAccFollowNode1" presStyleIdx="1" presStyleCnt="2" custScaleX="156962" custScaleY="98377" custLinFactNeighborX="-1829" custLinFactNeighborY="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20A56-FDCE-44A6-A5A8-C7AF637FAF87}" srcId="{E195CE49-9DE4-448F-97F2-717C428ADBF4}" destId="{A5110DF5-04C0-407C-B50E-74B97BDFE460}" srcOrd="2" destOrd="0" parTransId="{60DE2096-ECFD-4E70-AE63-781C558D2B59}" sibTransId="{76D49B77-E2BB-4E20-97BD-D4AD0232C251}"/>
    <dgm:cxn modelId="{2BD43BFC-C951-4761-81C9-CC7B4A96AD8F}" srcId="{E195CE49-9DE4-448F-97F2-717C428ADBF4}" destId="{5264BF89-2D0A-480C-ACF0-A9C934DB3936}" srcOrd="4" destOrd="0" parTransId="{746EC823-25FC-4549-9D43-C135811E4E4E}" sibTransId="{9CC138E6-ACEA-41D4-BFB3-49B669196694}"/>
    <dgm:cxn modelId="{36533165-8225-4848-B229-D0CD8CEA8A94}" type="presOf" srcId="{A43FF3D9-CA6A-49DF-B29A-C9337983A92F}" destId="{D33E12AD-2990-4F6A-96E0-AC3B4C34DFFD}" srcOrd="0" destOrd="7" presId="urn:microsoft.com/office/officeart/2005/8/layout/vList5"/>
    <dgm:cxn modelId="{621DBDFD-AF07-450C-A323-D1C67F6F1195}" srcId="{E195CE49-9DE4-448F-97F2-717C428ADBF4}" destId="{1DF49DA8-5D35-4BFE-8EAD-8AA983FD3CD2}" srcOrd="1" destOrd="0" parTransId="{3F26FF16-3EA5-4BE4-87F1-43288F8A509E}" sibTransId="{AC3752A9-45BD-481B-B4EA-0536D33D20A7}"/>
    <dgm:cxn modelId="{763BBF52-AD78-4C37-981D-297EDD32A004}" srcId="{9EE05460-363D-4C53-86AC-75C7FEE3AB08}" destId="{9782FBBC-3ECB-42FC-8383-705D3C6FC757}" srcOrd="2" destOrd="0" parTransId="{4FCEE88B-D618-4F92-9983-0FD794C92A73}" sibTransId="{92FB63A2-DFEF-4B23-B388-FAD0C9A64DCC}"/>
    <dgm:cxn modelId="{059F537A-5115-4D33-BF6A-C28EDFAA742C}" type="presOf" srcId="{9782FBBC-3ECB-42FC-8383-705D3C6FC757}" destId="{D33E12AD-2990-4F6A-96E0-AC3B4C34DFFD}" srcOrd="0" destOrd="2" presId="urn:microsoft.com/office/officeart/2005/8/layout/vList5"/>
    <dgm:cxn modelId="{29D2EDA2-DAA9-48F8-9311-245D980E14AB}" type="presOf" srcId="{6B9F58A6-8C76-4212-A60B-2D47CB81BB1F}" destId="{D84AF1A4-6751-468C-82F2-CA1F3136052D}" srcOrd="0" destOrd="0" presId="urn:microsoft.com/office/officeart/2005/8/layout/vList5"/>
    <dgm:cxn modelId="{C2EDE314-DCB8-40CC-BA65-EAC3DE4A943C}" type="presOf" srcId="{CEE3E17B-21C9-41FB-A2AE-06EF27E8D612}" destId="{D33E12AD-2990-4F6A-96E0-AC3B4C34DFFD}" srcOrd="0" destOrd="1" presId="urn:microsoft.com/office/officeart/2005/8/layout/vList5"/>
    <dgm:cxn modelId="{799FA1E4-703B-4D6F-8613-BEB417FDB1EB}" type="presOf" srcId="{7B8993FB-D265-43FF-964A-1A5B4423F319}" destId="{D33E12AD-2990-4F6A-96E0-AC3B4C34DFFD}" srcOrd="0" destOrd="5" presId="urn:microsoft.com/office/officeart/2005/8/layout/vList5"/>
    <dgm:cxn modelId="{DE2BA6A4-F69F-4EC8-B56D-7F5464D5B06C}" type="presOf" srcId="{210D8E50-8078-490E-91DF-9C854093B71F}" destId="{62C71C8F-7590-4465-AEFF-260A885BB32D}" srcOrd="0" destOrd="6" presId="urn:microsoft.com/office/officeart/2005/8/layout/vList5"/>
    <dgm:cxn modelId="{A9950A56-8AC3-4055-A26A-4DED4635E100}" srcId="{9EE05460-363D-4C53-86AC-75C7FEE3AB08}" destId="{3A5FE7ED-1BBA-4A42-A5FC-CF4E27FCC813}" srcOrd="10" destOrd="0" parTransId="{EE99A90C-FECE-4D7D-B8DB-E75B66624B9C}" sibTransId="{63D9596C-DA7C-4419-A4AF-203BAF7ECFF1}"/>
    <dgm:cxn modelId="{C84B31D2-5D59-4EC4-83F4-A1C53C77AF33}" type="presOf" srcId="{9EE05460-363D-4C53-86AC-75C7FEE3AB08}" destId="{413517D2-7833-4C18-A400-6947A47E4186}" srcOrd="0" destOrd="0" presId="urn:microsoft.com/office/officeart/2005/8/layout/vList5"/>
    <dgm:cxn modelId="{0EE602B0-02A8-4A35-9D6D-BF1AB90F111B}" type="presOf" srcId="{D89B3551-AA7C-45D5-A731-0B2C4742C3B2}" destId="{D33E12AD-2990-4F6A-96E0-AC3B4C34DFFD}" srcOrd="0" destOrd="3" presId="urn:microsoft.com/office/officeart/2005/8/layout/vList5"/>
    <dgm:cxn modelId="{245BFE70-660F-4E13-A269-8378F10B92BB}" type="presOf" srcId="{A9AE78D1-A870-4DAA-9156-4B8859E6D2C6}" destId="{62C71C8F-7590-4465-AEFF-260A885BB32D}" srcOrd="0" destOrd="2" presId="urn:microsoft.com/office/officeart/2005/8/layout/vList5"/>
    <dgm:cxn modelId="{A78F5574-EBA2-42CF-8AC6-A85B265D29C8}" type="presOf" srcId="{1DF49DA8-5D35-4BFE-8EAD-8AA983FD3CD2}" destId="{62C71C8F-7590-4465-AEFF-260A885BB32D}" srcOrd="0" destOrd="1" presId="urn:microsoft.com/office/officeart/2005/8/layout/vList5"/>
    <dgm:cxn modelId="{07AAA4F2-C0FB-44B4-904E-3EE5BA5357A3}" type="presOf" srcId="{C25E07DE-DEE0-4AF2-B07F-66DD120998F4}" destId="{D33E12AD-2990-4F6A-96E0-AC3B4C34DFFD}" srcOrd="0" destOrd="11" presId="urn:microsoft.com/office/officeart/2005/8/layout/vList5"/>
    <dgm:cxn modelId="{062354F1-4F72-4486-B06E-3A9A96465C39}" type="presOf" srcId="{E195CE49-9DE4-448F-97F2-717C428ADBF4}" destId="{65DE9B7D-BF43-49FD-B54E-9DF39092CE0A}" srcOrd="0" destOrd="0" presId="urn:microsoft.com/office/officeart/2005/8/layout/vList5"/>
    <dgm:cxn modelId="{D2C33445-73AA-4A58-B0FA-FCAF52322956}" type="presOf" srcId="{3BF29EB7-8556-4797-A044-C8DE72B5CBF4}" destId="{D33E12AD-2990-4F6A-96E0-AC3B4C34DFFD}" srcOrd="0" destOrd="8" presId="urn:microsoft.com/office/officeart/2005/8/layout/vList5"/>
    <dgm:cxn modelId="{740C3F35-76AB-4704-9C9A-DBE879D1A0BE}" srcId="{E195CE49-9DE4-448F-97F2-717C428ADBF4}" destId="{1FE92732-9C00-493C-9496-2640B41C958E}" srcOrd="3" destOrd="0" parTransId="{B14DD5C7-99CA-4325-ADE0-1FDFF6EC1DC2}" sibTransId="{26028EF3-7DAD-42FB-B891-E1EFE500DA8E}"/>
    <dgm:cxn modelId="{A1ADF276-4DF7-4CB6-B1D7-47B0428FF9AF}" srcId="{9EE05460-363D-4C53-86AC-75C7FEE3AB08}" destId="{D89B3551-AA7C-45D5-A731-0B2C4742C3B2}" srcOrd="3" destOrd="0" parTransId="{536F4389-2BC3-4EF6-A84D-48A624AD5E54}" sibTransId="{15AE8EE4-9429-4B10-952D-BEC6DA834379}"/>
    <dgm:cxn modelId="{13DEDBA7-CFCF-41E1-B354-F7E74E2E8833}" srcId="{9EE05460-363D-4C53-86AC-75C7FEE3AB08}" destId="{A43FF3D9-CA6A-49DF-B29A-C9337983A92F}" srcOrd="7" destOrd="0" parTransId="{BB42E7A0-E61E-44CF-AD67-5B087A1C861D}" sibTransId="{691E3D27-76C9-486E-8F20-57C89416D716}"/>
    <dgm:cxn modelId="{1F3A05BC-052F-4ED4-B509-3739ECB724E0}" type="presOf" srcId="{1FE92732-9C00-493C-9496-2640B41C958E}" destId="{62C71C8F-7590-4465-AEFF-260A885BB32D}" srcOrd="0" destOrd="4" presId="urn:microsoft.com/office/officeart/2005/8/layout/vList5"/>
    <dgm:cxn modelId="{3B11D716-A3B5-48C0-9459-8C6F27DADBB9}" srcId="{9EE05460-363D-4C53-86AC-75C7FEE3AB08}" destId="{06A37E9A-5AEE-4F71-BEA9-BD88943EA83B}" srcOrd="6" destOrd="0" parTransId="{564D3AE9-A793-4416-9EFF-61C0B919E607}" sibTransId="{E41B4258-08EC-49D2-BA63-AF3A7D20E443}"/>
    <dgm:cxn modelId="{C4D53D1D-B39E-420E-A4A4-21B91B0EF0D5}" srcId="{E195CE49-9DE4-448F-97F2-717C428ADBF4}" destId="{26DFE31E-2957-438D-BD28-CE020F517B58}" srcOrd="0" destOrd="0" parTransId="{20F60C5D-3602-4A18-9BCD-356DFD0BACFF}" sibTransId="{0742D75B-13BF-4B93-B694-46192DA8EA95}"/>
    <dgm:cxn modelId="{604B7ADE-EDE2-4F6C-82DA-78A66AAB12FE}" srcId="{9EE05460-363D-4C53-86AC-75C7FEE3AB08}" destId="{C25E07DE-DEE0-4AF2-B07F-66DD120998F4}" srcOrd="11" destOrd="0" parTransId="{785C8AD0-49CA-4FCF-AD6D-D270B3EB9DA3}" sibTransId="{9AC4D15C-648C-4A54-BC0B-7C1D1F190758}"/>
    <dgm:cxn modelId="{441839BD-EB24-49AA-AF43-6C3E7EAD3851}" srcId="{9EE05460-363D-4C53-86AC-75C7FEE3AB08}" destId="{1B2F3F00-6E6A-4E32-B765-41CFB5E43DDB}" srcOrd="9" destOrd="0" parTransId="{C39F8F66-1D83-4C16-BBF6-2532DAB35691}" sibTransId="{79C1AC7C-1D32-4A11-BADA-3286DBB444F1}"/>
    <dgm:cxn modelId="{CF7FA2E6-20B2-4CA1-A6D9-4D3D4DD98349}" srcId="{9EE05460-363D-4C53-86AC-75C7FEE3AB08}" destId="{30FF4631-93FE-473B-A8F3-40A681C6BB7C}" srcOrd="4" destOrd="0" parTransId="{12CABFD0-408F-4898-AF80-F88AFB93E2BA}" sibTransId="{6CE7FBE2-2B95-4488-9F58-54EC281D3E22}"/>
    <dgm:cxn modelId="{6A1001AD-6A02-47C9-A953-983932C69C33}" type="presOf" srcId="{26DFE31E-2957-438D-BD28-CE020F517B58}" destId="{62C71C8F-7590-4465-AEFF-260A885BB32D}" srcOrd="0" destOrd="0" presId="urn:microsoft.com/office/officeart/2005/8/layout/vList5"/>
    <dgm:cxn modelId="{BF57EC59-3C42-46AB-8416-4671F07EBC63}" type="presOf" srcId="{30FF4631-93FE-473B-A8F3-40A681C6BB7C}" destId="{D33E12AD-2990-4F6A-96E0-AC3B4C34DFFD}" srcOrd="0" destOrd="4" presId="urn:microsoft.com/office/officeart/2005/8/layout/vList5"/>
    <dgm:cxn modelId="{2A89DDB1-0839-4136-A8D3-10FE72A526B5}" srcId="{9EE05460-363D-4C53-86AC-75C7FEE3AB08}" destId="{3BF29EB7-8556-4797-A044-C8DE72B5CBF4}" srcOrd="8" destOrd="0" parTransId="{07D9E58D-E1DA-4B1F-AC2C-36A25056C658}" sibTransId="{9B62AFC3-B2CB-4678-9A42-ADC949B08286}"/>
    <dgm:cxn modelId="{0754FBE9-204B-47DC-8656-7E4D0C15C753}" srcId="{6B9F58A6-8C76-4212-A60B-2D47CB81BB1F}" destId="{9EE05460-363D-4C53-86AC-75C7FEE3AB08}" srcOrd="1" destOrd="0" parTransId="{20F3B1BB-152F-464C-9F37-F6D404DD0633}" sibTransId="{3874CA44-4804-4F53-ACD5-3473EC4E28ED}"/>
    <dgm:cxn modelId="{13C87394-A57A-456C-9616-B90D037D0F04}" srcId="{E195CE49-9DE4-448F-97F2-717C428ADBF4}" destId="{210D8E50-8078-490E-91DF-9C854093B71F}" srcOrd="5" destOrd="0" parTransId="{32B89D0A-6A1F-4916-BFB4-0FB15B72EF3A}" sibTransId="{037355C6-A631-4741-8C40-55290F4A7B99}"/>
    <dgm:cxn modelId="{6BA67E40-8734-4A20-9936-F52FDE7D0B8C}" srcId="{6B9F58A6-8C76-4212-A60B-2D47CB81BB1F}" destId="{E195CE49-9DE4-448F-97F2-717C428ADBF4}" srcOrd="0" destOrd="0" parTransId="{9F40D03A-91E8-4D85-9591-2617C6380986}" sibTransId="{A5A1B591-E0BD-4074-BA0F-9CA4C94A98B5}"/>
    <dgm:cxn modelId="{CB82CBB9-43E8-4B04-B131-9F51D7CF33E6}" srcId="{9EE05460-363D-4C53-86AC-75C7FEE3AB08}" destId="{CEE3E17B-21C9-41FB-A2AE-06EF27E8D612}" srcOrd="1" destOrd="0" parTransId="{D020EFEE-E970-473F-8B3B-14E4C5B626EC}" sibTransId="{F722A2A0-E303-4840-B49C-28295A84BE3A}"/>
    <dgm:cxn modelId="{47D0FADB-805C-4A19-9383-368D57E64C8D}" type="presOf" srcId="{06A37E9A-5AEE-4F71-BEA9-BD88943EA83B}" destId="{D33E12AD-2990-4F6A-96E0-AC3B4C34DFFD}" srcOrd="0" destOrd="6" presId="urn:microsoft.com/office/officeart/2005/8/layout/vList5"/>
    <dgm:cxn modelId="{29C43B26-C211-4091-9FF6-B34732783BA1}" type="presOf" srcId="{A5110DF5-04C0-407C-B50E-74B97BDFE460}" destId="{62C71C8F-7590-4465-AEFF-260A885BB32D}" srcOrd="0" destOrd="3" presId="urn:microsoft.com/office/officeart/2005/8/layout/vList5"/>
    <dgm:cxn modelId="{0EF4B3D6-B3DD-449E-BB58-652E7B9B7326}" type="presOf" srcId="{5264BF89-2D0A-480C-ACF0-A9C934DB3936}" destId="{62C71C8F-7590-4465-AEFF-260A885BB32D}" srcOrd="0" destOrd="5" presId="urn:microsoft.com/office/officeart/2005/8/layout/vList5"/>
    <dgm:cxn modelId="{ED0B8CBF-D8FB-48EC-B30E-B227822AC004}" srcId="{1DF49DA8-5D35-4BFE-8EAD-8AA983FD3CD2}" destId="{A9AE78D1-A870-4DAA-9156-4B8859E6D2C6}" srcOrd="0" destOrd="0" parTransId="{5BD850C5-F9C5-4AE9-88E7-AE59A3A73B81}" sibTransId="{A97FDEBA-45DF-4793-B897-11EE43CD91C9}"/>
    <dgm:cxn modelId="{C1D93B0C-AEDB-4EEF-84F4-4FAD55CC5ABB}" type="presOf" srcId="{5B31BA47-55F5-4C5E-83AC-3024004218F0}" destId="{D33E12AD-2990-4F6A-96E0-AC3B4C34DFFD}" srcOrd="0" destOrd="0" presId="urn:microsoft.com/office/officeart/2005/8/layout/vList5"/>
    <dgm:cxn modelId="{4F98A686-48EB-4971-BDC7-3863894ABF7D}" type="presOf" srcId="{1B2F3F00-6E6A-4E32-B765-41CFB5E43DDB}" destId="{D33E12AD-2990-4F6A-96E0-AC3B4C34DFFD}" srcOrd="0" destOrd="9" presId="urn:microsoft.com/office/officeart/2005/8/layout/vList5"/>
    <dgm:cxn modelId="{6771B33D-FC0F-4503-9E26-96B26ED4D45E}" srcId="{9EE05460-363D-4C53-86AC-75C7FEE3AB08}" destId="{7B8993FB-D265-43FF-964A-1A5B4423F319}" srcOrd="5" destOrd="0" parTransId="{9B725CF8-51E6-4CD4-B940-6109065B565A}" sibTransId="{DC7D5981-C732-40F0-93C5-76F347A2AD31}"/>
    <dgm:cxn modelId="{DE7BE567-1776-48BC-8927-11FC2115F13A}" srcId="{9EE05460-363D-4C53-86AC-75C7FEE3AB08}" destId="{5B31BA47-55F5-4C5E-83AC-3024004218F0}" srcOrd="0" destOrd="0" parTransId="{7973B093-B017-47D4-83E6-A442766400C5}" sibTransId="{C21DAE9F-2AC4-4912-8FD6-A950431FA7AF}"/>
    <dgm:cxn modelId="{32B412AA-F6D7-41C8-B5F9-EAC842B2DCC0}" type="presOf" srcId="{3A5FE7ED-1BBA-4A42-A5FC-CF4E27FCC813}" destId="{D33E12AD-2990-4F6A-96E0-AC3B4C34DFFD}" srcOrd="0" destOrd="10" presId="urn:microsoft.com/office/officeart/2005/8/layout/vList5"/>
    <dgm:cxn modelId="{957B8190-97A2-49D4-9727-C005B1B5409A}" type="presParOf" srcId="{D84AF1A4-6751-468C-82F2-CA1F3136052D}" destId="{091908D6-EF28-4D98-A1E7-9D78E59D67B0}" srcOrd="0" destOrd="0" presId="urn:microsoft.com/office/officeart/2005/8/layout/vList5"/>
    <dgm:cxn modelId="{66841B38-842E-4F75-9BA1-90AB0C6684C5}" type="presParOf" srcId="{091908D6-EF28-4D98-A1E7-9D78E59D67B0}" destId="{65DE9B7D-BF43-49FD-B54E-9DF39092CE0A}" srcOrd="0" destOrd="0" presId="urn:microsoft.com/office/officeart/2005/8/layout/vList5"/>
    <dgm:cxn modelId="{CB8C3ACC-2A00-489E-821A-667262593618}" type="presParOf" srcId="{091908D6-EF28-4D98-A1E7-9D78E59D67B0}" destId="{62C71C8F-7590-4465-AEFF-260A885BB32D}" srcOrd="1" destOrd="0" presId="urn:microsoft.com/office/officeart/2005/8/layout/vList5"/>
    <dgm:cxn modelId="{2D4D10B0-AA80-4640-88D0-6A06EFC56FCD}" type="presParOf" srcId="{D84AF1A4-6751-468C-82F2-CA1F3136052D}" destId="{24E65537-C010-491F-8C89-8A8AB4DF5E2F}" srcOrd="1" destOrd="0" presId="urn:microsoft.com/office/officeart/2005/8/layout/vList5"/>
    <dgm:cxn modelId="{368F2FF9-9B2D-461A-9971-2226D9890FD4}" type="presParOf" srcId="{D84AF1A4-6751-468C-82F2-CA1F3136052D}" destId="{980DA5B7-D3FA-404B-A378-80CCF13D6827}" srcOrd="2" destOrd="0" presId="urn:microsoft.com/office/officeart/2005/8/layout/vList5"/>
    <dgm:cxn modelId="{B843AD33-A3A8-4063-841E-46BE7273E6C9}" type="presParOf" srcId="{980DA5B7-D3FA-404B-A378-80CCF13D6827}" destId="{413517D2-7833-4C18-A400-6947A47E4186}" srcOrd="0" destOrd="0" presId="urn:microsoft.com/office/officeart/2005/8/layout/vList5"/>
    <dgm:cxn modelId="{74A0FFD9-0AAC-40D8-B267-C2FCDF41B738}" type="presParOf" srcId="{980DA5B7-D3FA-404B-A378-80CCF13D6827}" destId="{D33E12AD-2990-4F6A-96E0-AC3B4C34DF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8AB99-053C-4310-81E9-8D0CD245AC6E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6B9F58A6-8C76-4212-A60B-2D47CB81BB1F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95CE49-9DE4-448F-97F2-717C428ADBF4}">
      <dgm:prSet phldrT="[Текст]" custT="1"/>
      <dgm:spPr/>
      <dgm:t>
        <a:bodyPr/>
        <a:lstStyle/>
        <a:p>
          <a:r>
            <a:rPr lang="ru-RU" sz="1200" dirty="0" smtClean="0"/>
            <a:t>Цель программы</a:t>
          </a:r>
          <a:endParaRPr lang="ru-RU" sz="1200" dirty="0"/>
        </a:p>
      </dgm:t>
    </dgm:pt>
    <dgm:pt modelId="{9F40D03A-91E8-4D85-9591-2617C6380986}" type="parTrans" cxnId="{6BA67E40-8734-4A20-9936-F52FDE7D0B8C}">
      <dgm:prSet/>
      <dgm:spPr/>
      <dgm:t>
        <a:bodyPr/>
        <a:lstStyle/>
        <a:p>
          <a:endParaRPr lang="ru-RU"/>
        </a:p>
      </dgm:t>
    </dgm:pt>
    <dgm:pt modelId="{A5A1B591-E0BD-4074-BA0F-9CA4C94A98B5}" type="sibTrans" cxnId="{6BA67E40-8734-4A20-9936-F52FDE7D0B8C}">
      <dgm:prSet/>
      <dgm:spPr/>
      <dgm:t>
        <a:bodyPr/>
        <a:lstStyle/>
        <a:p>
          <a:endParaRPr lang="ru-RU"/>
        </a:p>
      </dgm:t>
    </dgm:pt>
    <dgm:pt modelId="{26DFE31E-2957-438D-BD28-CE020F517B58}">
      <dgm:prSet phldrT="[Текст]" custT="1"/>
      <dgm:spPr/>
      <dgm:t>
        <a:bodyPr/>
        <a:lstStyle/>
        <a:p>
          <a:r>
            <a:rPr lang="ru-RU" sz="1000" dirty="0" smtClean="0">
              <a:latin typeface="Arial" pitchFamily="34" charset="0"/>
              <a:ea typeface="Times New Roman" pitchFamily="18" charset="0"/>
            </a:rPr>
            <a:t>обеспечение доступности дошкольного образования для детей в возрасте от 3 до 7 лет</a:t>
          </a:r>
          <a:endParaRPr lang="ru-RU" sz="1000" dirty="0"/>
        </a:p>
      </dgm:t>
    </dgm:pt>
    <dgm:pt modelId="{20F60C5D-3602-4A18-9BCD-356DFD0BACFF}" type="parTrans" cxnId="{C4D53D1D-B39E-420E-A4A4-21B91B0EF0D5}">
      <dgm:prSet/>
      <dgm:spPr/>
      <dgm:t>
        <a:bodyPr/>
        <a:lstStyle/>
        <a:p>
          <a:endParaRPr lang="ru-RU"/>
        </a:p>
      </dgm:t>
    </dgm:pt>
    <dgm:pt modelId="{0742D75B-13BF-4B93-B694-46192DA8EA95}" type="sibTrans" cxnId="{C4D53D1D-B39E-420E-A4A4-21B91B0EF0D5}">
      <dgm:prSet/>
      <dgm:spPr/>
      <dgm:t>
        <a:bodyPr/>
        <a:lstStyle/>
        <a:p>
          <a:endParaRPr lang="ru-RU"/>
        </a:p>
      </dgm:t>
    </dgm:pt>
    <dgm:pt modelId="{9EE05460-363D-4C53-86AC-75C7FEE3AB08}">
      <dgm:prSet phldrT="[Текст]" custT="1"/>
      <dgm:spPr/>
      <dgm:t>
        <a:bodyPr/>
        <a:lstStyle/>
        <a:p>
          <a:r>
            <a:rPr lang="ru-RU" sz="1200" dirty="0" smtClean="0"/>
            <a:t>Задачи программы </a:t>
          </a:r>
          <a:endParaRPr lang="ru-RU" sz="1200" dirty="0"/>
        </a:p>
      </dgm:t>
    </dgm:pt>
    <dgm:pt modelId="{20F3B1BB-152F-464C-9F37-F6D404DD0633}" type="parTrans" cxnId="{0754FBE9-204B-47DC-8656-7E4D0C15C753}">
      <dgm:prSet/>
      <dgm:spPr/>
      <dgm:t>
        <a:bodyPr/>
        <a:lstStyle/>
        <a:p>
          <a:endParaRPr lang="ru-RU"/>
        </a:p>
      </dgm:t>
    </dgm:pt>
    <dgm:pt modelId="{3874CA44-4804-4F53-ACD5-3473EC4E28ED}" type="sibTrans" cxnId="{0754FBE9-204B-47DC-8656-7E4D0C15C753}">
      <dgm:prSet/>
      <dgm:spPr/>
      <dgm:t>
        <a:bodyPr/>
        <a:lstStyle/>
        <a:p>
          <a:endParaRPr lang="ru-RU"/>
        </a:p>
      </dgm:t>
    </dgm:pt>
    <dgm:pt modelId="{5B31BA47-55F5-4C5E-83AC-3024004218F0}">
      <dgm:prSet phldrT="[Текст]" custT="1"/>
      <dgm:spPr/>
      <dgm:t>
        <a:bodyPr/>
        <a:lstStyle/>
        <a:p>
          <a:r>
            <a:rPr lang="ru-RU" sz="1000" dirty="0" smtClean="0"/>
            <a:t>обеспечение государственных гарантий прав граждан на получение общедоступного и бесплатного дошкольного образования в муниципальных дошкольных образовательных организациях</a:t>
          </a:r>
          <a:endParaRPr lang="ru-RU" sz="1000" dirty="0"/>
        </a:p>
      </dgm:t>
    </dgm:pt>
    <dgm:pt modelId="{7973B093-B017-47D4-83E6-A442766400C5}" type="parTrans" cxnId="{DE7BE567-1776-48BC-8927-11FC2115F13A}">
      <dgm:prSet/>
      <dgm:spPr/>
      <dgm:t>
        <a:bodyPr/>
        <a:lstStyle/>
        <a:p>
          <a:endParaRPr lang="ru-RU"/>
        </a:p>
      </dgm:t>
    </dgm:pt>
    <dgm:pt modelId="{C21DAE9F-2AC4-4912-8FD6-A950431FA7AF}" type="sibTrans" cxnId="{DE7BE567-1776-48BC-8927-11FC2115F13A}">
      <dgm:prSet/>
      <dgm:spPr/>
      <dgm:t>
        <a:bodyPr/>
        <a:lstStyle/>
        <a:p>
          <a:endParaRPr lang="ru-RU"/>
        </a:p>
      </dgm:t>
    </dgm:pt>
    <dgm:pt modelId="{7ECEC4C6-7675-4F9B-A960-153F69D41B23}">
      <dgm:prSet custT="1"/>
      <dgm:spPr/>
      <dgm:t>
        <a:bodyPr/>
        <a:lstStyle/>
        <a:p>
          <a:r>
            <a:rPr lang="ru-RU" sz="1000" dirty="0" smtClean="0">
              <a:latin typeface="Arial" pitchFamily="34" charset="0"/>
              <a:ea typeface="Times New Roman" pitchFamily="18" charset="0"/>
            </a:rPr>
            <a:t>обеспечение доступности современного качественного общего образования</a:t>
          </a:r>
          <a:endParaRPr lang="ru-RU" sz="1000" dirty="0" smtClean="0">
            <a:latin typeface="Arial" pitchFamily="34" charset="0"/>
          </a:endParaRPr>
        </a:p>
      </dgm:t>
    </dgm:pt>
    <dgm:pt modelId="{C57C8AD4-6C06-4371-A32D-FFE4013DC1EB}" type="parTrans" cxnId="{98BF2D89-93AC-43F3-B979-C3ADE03EC749}">
      <dgm:prSet/>
      <dgm:spPr/>
      <dgm:t>
        <a:bodyPr/>
        <a:lstStyle/>
        <a:p>
          <a:endParaRPr lang="ru-RU"/>
        </a:p>
      </dgm:t>
    </dgm:pt>
    <dgm:pt modelId="{407402C1-E95A-4A7F-BDD0-1DA59E3B071C}" type="sibTrans" cxnId="{98BF2D89-93AC-43F3-B979-C3ADE03EC749}">
      <dgm:prSet/>
      <dgm:spPr/>
      <dgm:t>
        <a:bodyPr/>
        <a:lstStyle/>
        <a:p>
          <a:endParaRPr lang="ru-RU"/>
        </a:p>
      </dgm:t>
    </dgm:pt>
    <dgm:pt modelId="{DC588AD0-BE17-401E-BE2C-5E5B4A8AC5E9}">
      <dgm:prSet custT="1"/>
      <dgm:spPr/>
      <dgm:t>
        <a:bodyPr/>
        <a:lstStyle/>
        <a:p>
          <a:r>
            <a:rPr lang="ru-RU" sz="1000" dirty="0" smtClean="0">
              <a:latin typeface="Arial" pitchFamily="34" charset="0"/>
              <a:ea typeface="Times New Roman" pitchFamily="18" charset="0"/>
            </a:rPr>
            <a:t>обеспечение доступности  качественных образовательных услуг в сфере дополнительного образования</a:t>
          </a:r>
          <a:endParaRPr lang="ru-RU" sz="1000" dirty="0" smtClean="0">
            <a:latin typeface="Arial" pitchFamily="34" charset="0"/>
          </a:endParaRPr>
        </a:p>
      </dgm:t>
    </dgm:pt>
    <dgm:pt modelId="{642123EF-F6BB-4303-B636-967A0C32EE19}" type="parTrans" cxnId="{E5CF49A1-F914-4BBA-8603-B40EAA892995}">
      <dgm:prSet/>
      <dgm:spPr/>
      <dgm:t>
        <a:bodyPr/>
        <a:lstStyle/>
        <a:p>
          <a:endParaRPr lang="ru-RU"/>
        </a:p>
      </dgm:t>
    </dgm:pt>
    <dgm:pt modelId="{21C3B454-4541-4676-ABE4-8B94A545F695}" type="sibTrans" cxnId="{E5CF49A1-F914-4BBA-8603-B40EAA892995}">
      <dgm:prSet/>
      <dgm:spPr/>
      <dgm:t>
        <a:bodyPr/>
        <a:lstStyle/>
        <a:p>
          <a:endParaRPr lang="ru-RU"/>
        </a:p>
      </dgm:t>
    </dgm:pt>
    <dgm:pt modelId="{BD2925F6-FF24-468E-9230-010F15EF3FDC}">
      <dgm:prSet custT="1"/>
      <dgm:spPr/>
      <dgm:t>
        <a:bodyPr/>
        <a:lstStyle/>
        <a:p>
          <a:r>
            <a:rPr lang="ru-RU" sz="1000" dirty="0" smtClean="0">
              <a:latin typeface="Arial" pitchFamily="34" charset="0"/>
              <a:ea typeface="Times New Roman" pitchFamily="18" charset="0"/>
            </a:rPr>
            <a:t>обеспечение комплексной безопасности в муниципальных образовательных организациях</a:t>
          </a:r>
          <a:endParaRPr lang="ru-RU" sz="1000" dirty="0" smtClean="0">
            <a:latin typeface="Arial" pitchFamily="34" charset="0"/>
          </a:endParaRPr>
        </a:p>
      </dgm:t>
    </dgm:pt>
    <dgm:pt modelId="{DFE7D19D-5CE3-406A-A58D-B9634239071F}" type="parTrans" cxnId="{19194001-EBA4-4C11-9F4A-7CDA85312C5D}">
      <dgm:prSet/>
      <dgm:spPr/>
      <dgm:t>
        <a:bodyPr/>
        <a:lstStyle/>
        <a:p>
          <a:endParaRPr lang="ru-RU"/>
        </a:p>
      </dgm:t>
    </dgm:pt>
    <dgm:pt modelId="{EC2DF8B0-AFD8-4688-B377-404E1294BECC}" type="sibTrans" cxnId="{19194001-EBA4-4C11-9F4A-7CDA85312C5D}">
      <dgm:prSet/>
      <dgm:spPr/>
      <dgm:t>
        <a:bodyPr/>
        <a:lstStyle/>
        <a:p>
          <a:endParaRPr lang="ru-RU"/>
        </a:p>
      </dgm:t>
    </dgm:pt>
    <dgm:pt modelId="{7BE54F6B-7CE4-4F34-897A-0FFB5DCF4D63}">
      <dgm:prSet custT="1"/>
      <dgm:spPr/>
      <dgm:t>
        <a:bodyPr/>
        <a:lstStyle/>
        <a:p>
          <a:r>
            <a:rPr lang="ru-RU" sz="1000" dirty="0" smtClean="0">
              <a:latin typeface="Arial" pitchFamily="34" charset="0"/>
              <a:ea typeface="Times New Roman" pitchFamily="18" charset="0"/>
            </a:rPr>
            <a:t>создание условий для сохранения здоровья и развития детей</a:t>
          </a:r>
          <a:endParaRPr lang="ru-RU" sz="1000" dirty="0" smtClean="0">
            <a:latin typeface="Arial" pitchFamily="34" charset="0"/>
          </a:endParaRPr>
        </a:p>
      </dgm:t>
    </dgm:pt>
    <dgm:pt modelId="{07FEB8C6-E77D-4AF8-9082-04BA34F50268}" type="parTrans" cxnId="{331BFA6D-76FA-4ADE-A9FD-4CB323270513}">
      <dgm:prSet/>
      <dgm:spPr/>
      <dgm:t>
        <a:bodyPr/>
        <a:lstStyle/>
        <a:p>
          <a:endParaRPr lang="ru-RU"/>
        </a:p>
      </dgm:t>
    </dgm:pt>
    <dgm:pt modelId="{824D1ADC-4B51-438C-90E4-BE883EAA3FAA}" type="sibTrans" cxnId="{331BFA6D-76FA-4ADE-A9FD-4CB323270513}">
      <dgm:prSet/>
      <dgm:spPr/>
      <dgm:t>
        <a:bodyPr/>
        <a:lstStyle/>
        <a:p>
          <a:endParaRPr lang="ru-RU"/>
        </a:p>
      </dgm:t>
    </dgm:pt>
    <dgm:pt modelId="{0145B8DE-E840-4FF9-A6F8-E6327294D7D6}">
      <dgm:prSet custT="1"/>
      <dgm:spPr/>
      <dgm:t>
        <a:bodyPr/>
        <a:lstStyle/>
        <a:p>
          <a:r>
            <a:rPr lang="ru-RU" sz="1000" dirty="0" smtClean="0">
              <a:latin typeface="Arial" pitchFamily="34" charset="0"/>
              <a:ea typeface="Times New Roman" pitchFamily="18" charset="0"/>
            </a:rPr>
            <a:t>материально-техническое обеспечение системы образования в Кушвинском городском округе в соответствии с требованиями федеральных государственных образовательных стандартов</a:t>
          </a:r>
          <a:endParaRPr lang="ru-RU" sz="1000" dirty="0" smtClean="0">
            <a:latin typeface="Arial" pitchFamily="34" charset="0"/>
          </a:endParaRPr>
        </a:p>
      </dgm:t>
    </dgm:pt>
    <dgm:pt modelId="{B2C8B070-25ED-4BEE-B1B7-6B5314DF9730}" type="parTrans" cxnId="{23FED8A9-33BA-4C63-9042-DF760EA38965}">
      <dgm:prSet/>
      <dgm:spPr/>
      <dgm:t>
        <a:bodyPr/>
        <a:lstStyle/>
        <a:p>
          <a:endParaRPr lang="ru-RU"/>
        </a:p>
      </dgm:t>
    </dgm:pt>
    <dgm:pt modelId="{799C84E8-79BF-4080-8FB8-37BB92D7F411}" type="sibTrans" cxnId="{23FED8A9-33BA-4C63-9042-DF760EA38965}">
      <dgm:prSet/>
      <dgm:spPr/>
      <dgm:t>
        <a:bodyPr/>
        <a:lstStyle/>
        <a:p>
          <a:endParaRPr lang="ru-RU"/>
        </a:p>
      </dgm:t>
    </dgm:pt>
    <dgm:pt modelId="{D70616A1-E5AE-45B7-99CF-05D3B066EA27}">
      <dgm:prSet custT="1"/>
      <dgm:spPr/>
      <dgm:t>
        <a:bodyPr/>
        <a:lstStyle/>
        <a:p>
          <a:r>
            <a:rPr lang="ru-RU" sz="1000" dirty="0" smtClean="0">
              <a:latin typeface="Arial" pitchFamily="34" charset="0"/>
              <a:ea typeface="Times New Roman" pitchFamily="18" charset="0"/>
            </a:rPr>
            <a:t>обеспечение беспрепятственного доступа к  образовательным организациям  и услугам в сфере образования инвалидов   и других   маломобильных   групп населения (людей, испытывающих затруднения при самостоятельном передвижении, получении  услуг, необходимой  информации) в Кушвинском городском округе</a:t>
          </a:r>
          <a:endParaRPr lang="ru-RU" sz="1000" dirty="0"/>
        </a:p>
      </dgm:t>
    </dgm:pt>
    <dgm:pt modelId="{EB26C834-5825-4E3C-8849-071B7355BF20}" type="parTrans" cxnId="{BAE8F0B3-E902-4B93-9444-8D935288A6E5}">
      <dgm:prSet/>
      <dgm:spPr/>
      <dgm:t>
        <a:bodyPr/>
        <a:lstStyle/>
        <a:p>
          <a:endParaRPr lang="ru-RU"/>
        </a:p>
      </dgm:t>
    </dgm:pt>
    <dgm:pt modelId="{BF8CA89B-213A-4FDF-9A63-762C6F4BFF1A}" type="sibTrans" cxnId="{BAE8F0B3-E902-4B93-9444-8D935288A6E5}">
      <dgm:prSet/>
      <dgm:spPr/>
      <dgm:t>
        <a:bodyPr/>
        <a:lstStyle/>
        <a:p>
          <a:endParaRPr lang="ru-RU"/>
        </a:p>
      </dgm:t>
    </dgm:pt>
    <dgm:pt modelId="{770AEB24-7E94-499F-9462-ABF0C89A7C22}">
      <dgm:prSet custT="1"/>
      <dgm:spPr/>
      <dgm:t>
        <a:bodyPr/>
        <a:lstStyle/>
        <a:p>
          <a:pPr rtl="0"/>
          <a:r>
            <a:rPr kumimoji="0" lang="ru-RU" sz="1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обеспечение функционирования общеобразовательных организаций в рамках национальной образовательной инициативы «Наша новая школа»</a:t>
          </a:r>
          <a:endParaRPr kumimoji="0" lang="ru-RU" sz="1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4D14F420-266D-4510-A43B-BD28C15D6731}" type="parTrans" cxnId="{9FA8BA3F-3B91-422C-8751-C6E127B06719}">
      <dgm:prSet/>
      <dgm:spPr/>
      <dgm:t>
        <a:bodyPr/>
        <a:lstStyle/>
        <a:p>
          <a:endParaRPr lang="ru-RU"/>
        </a:p>
      </dgm:t>
    </dgm:pt>
    <dgm:pt modelId="{F66C4D03-FAF7-47BE-9504-C03C1EFCE9A7}" type="sibTrans" cxnId="{9FA8BA3F-3B91-422C-8751-C6E127B06719}">
      <dgm:prSet/>
      <dgm:spPr/>
      <dgm:t>
        <a:bodyPr/>
        <a:lstStyle/>
        <a:p>
          <a:endParaRPr lang="ru-RU"/>
        </a:p>
      </dgm:t>
    </dgm:pt>
    <dgm:pt modelId="{D653AC1E-1463-4C2C-A6A5-8C26DBC5018D}">
      <dgm:prSet custT="1"/>
      <dgm:spPr/>
      <dgm:t>
        <a:bodyPr/>
        <a:lstStyle/>
        <a:p>
          <a:pPr rtl="0"/>
          <a:r>
            <a:rPr kumimoji="0" lang="ru-RU" sz="1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осуществление мероприятий по организации питания в муниципальных общеобразовательных организациях</a:t>
          </a:r>
          <a:endParaRPr kumimoji="0" lang="ru-RU" sz="1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5A43606D-11E9-4D6A-9576-24F4CDA558FC}" type="parTrans" cxnId="{9A0E3280-B9BC-4F7B-AF8C-00FAFD944CEA}">
      <dgm:prSet/>
      <dgm:spPr/>
      <dgm:t>
        <a:bodyPr/>
        <a:lstStyle/>
        <a:p>
          <a:endParaRPr lang="ru-RU"/>
        </a:p>
      </dgm:t>
    </dgm:pt>
    <dgm:pt modelId="{17A3E495-23AC-4AC8-B5F9-5C25CF35DCD1}" type="sibTrans" cxnId="{9A0E3280-B9BC-4F7B-AF8C-00FAFD944CEA}">
      <dgm:prSet/>
      <dgm:spPr/>
      <dgm:t>
        <a:bodyPr/>
        <a:lstStyle/>
        <a:p>
          <a:endParaRPr lang="ru-RU"/>
        </a:p>
      </dgm:t>
    </dgm:pt>
    <dgm:pt modelId="{CECEAFE4-1B3C-4310-8FB7-3B961B802C31}">
      <dgm:prSet custT="1"/>
      <dgm:spPr/>
      <dgm:t>
        <a:bodyPr/>
        <a:lstStyle/>
        <a:p>
          <a:pPr rtl="0"/>
          <a:r>
            <a:rPr kumimoji="0" lang="ru-RU" sz="1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обеспечение проведения государственной итоговой аттестации по образовательным программам основного общего и среднего общего образования, единого государственного экзамена и основного государственного экзамена на территории Кушвинского городского округа</a:t>
          </a:r>
          <a:endParaRPr kumimoji="0" lang="ru-RU" sz="1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27CE9F8B-B8D0-46FE-8B50-59C8101A80EC}" type="parTrans" cxnId="{AA6ABCC2-7E70-43AE-9221-E41587F4F2C0}">
      <dgm:prSet/>
      <dgm:spPr/>
      <dgm:t>
        <a:bodyPr/>
        <a:lstStyle/>
        <a:p>
          <a:endParaRPr lang="ru-RU"/>
        </a:p>
      </dgm:t>
    </dgm:pt>
    <dgm:pt modelId="{14A97CC9-9874-4EFF-A5F0-6D7133B3E9A7}" type="sibTrans" cxnId="{AA6ABCC2-7E70-43AE-9221-E41587F4F2C0}">
      <dgm:prSet/>
      <dgm:spPr/>
      <dgm:t>
        <a:bodyPr/>
        <a:lstStyle/>
        <a:p>
          <a:endParaRPr lang="ru-RU"/>
        </a:p>
      </dgm:t>
    </dgm:pt>
    <dgm:pt modelId="{D93C328C-AC20-469F-A745-10DBF1F0F056}">
      <dgm:prSet custT="1"/>
      <dgm:spPr/>
      <dgm:t>
        <a:bodyPr/>
        <a:lstStyle/>
        <a:p>
          <a:pPr rtl="0"/>
          <a:r>
            <a:rPr kumimoji="0" lang="ru-RU" sz="10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развитие системы дополнительного образования детей</a:t>
          </a:r>
          <a:endParaRPr kumimoji="0" lang="ru-RU" sz="1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6CC7B952-AA95-48B3-BBC8-CB6E52AC1E96}" type="parTrans" cxnId="{E23E8EAE-D518-438A-A003-E61A1764A823}">
      <dgm:prSet/>
      <dgm:spPr/>
      <dgm:t>
        <a:bodyPr/>
        <a:lstStyle/>
        <a:p>
          <a:endParaRPr lang="ru-RU"/>
        </a:p>
      </dgm:t>
    </dgm:pt>
    <dgm:pt modelId="{0047132A-F840-44D5-B0EF-8002B5F7831F}" type="sibTrans" cxnId="{E23E8EAE-D518-438A-A003-E61A1764A823}">
      <dgm:prSet/>
      <dgm:spPr/>
      <dgm:t>
        <a:bodyPr/>
        <a:lstStyle/>
        <a:p>
          <a:endParaRPr lang="ru-RU"/>
        </a:p>
      </dgm:t>
    </dgm:pt>
    <dgm:pt modelId="{7AA14121-3FBF-419E-8308-409981484134}">
      <dgm:prSet custT="1"/>
      <dgm:spPr/>
      <dgm:t>
        <a:bodyPr/>
        <a:lstStyle/>
        <a:p>
          <a:pPr rtl="0"/>
          <a:r>
            <a:rPr lang="ru-RU" sz="1000" dirty="0" smtClean="0"/>
            <a:t>предоставление детям с ограниченными возможностями здоровья специального (коррекционного) образования в образовательных организациях для обучающихся, воспитанников с ограниченными возможностями здоровья</a:t>
          </a:r>
          <a:endParaRPr kumimoji="0" lang="ru-RU" sz="1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C3A2134B-4F34-4291-B10D-C04522194AA1}" type="parTrans" cxnId="{4E63BF49-B42B-48A5-ADED-E227FCFCF0E9}">
      <dgm:prSet/>
      <dgm:spPr/>
      <dgm:t>
        <a:bodyPr/>
        <a:lstStyle/>
        <a:p>
          <a:endParaRPr lang="ru-RU"/>
        </a:p>
      </dgm:t>
    </dgm:pt>
    <dgm:pt modelId="{F09EEF90-B300-4D29-883A-166EE2E73980}" type="sibTrans" cxnId="{4E63BF49-B42B-48A5-ADED-E227FCFCF0E9}">
      <dgm:prSet/>
      <dgm:spPr/>
      <dgm:t>
        <a:bodyPr/>
        <a:lstStyle/>
        <a:p>
          <a:endParaRPr lang="ru-RU"/>
        </a:p>
      </dgm:t>
    </dgm:pt>
    <dgm:pt modelId="{C247244A-C70C-46B7-B818-DD773EF7B77C}">
      <dgm:prSet custT="1"/>
      <dgm:spPr/>
      <dgm:t>
        <a:bodyPr/>
        <a:lstStyle/>
        <a:p>
          <a:pPr rtl="0"/>
          <a:r>
            <a:rPr lang="ru-RU" sz="1000" dirty="0" smtClean="0"/>
            <a:t>вовлечение молодежи в программы и мероприятия, направленные на формирование активной жизненной позиции, потребности в здоровом образе жизни</a:t>
          </a:r>
          <a:endParaRPr kumimoji="0" lang="ru-RU" sz="1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7016E701-01A5-4843-8080-AD76B413329C}" type="parTrans" cxnId="{4893FD1A-AF92-41BF-A19F-088DF3E53110}">
      <dgm:prSet/>
      <dgm:spPr/>
      <dgm:t>
        <a:bodyPr/>
        <a:lstStyle/>
        <a:p>
          <a:endParaRPr lang="ru-RU"/>
        </a:p>
      </dgm:t>
    </dgm:pt>
    <dgm:pt modelId="{85C49A67-FDEA-4AF1-B71F-8BFF3A4AC57C}" type="sibTrans" cxnId="{4893FD1A-AF92-41BF-A19F-088DF3E53110}">
      <dgm:prSet/>
      <dgm:spPr/>
      <dgm:t>
        <a:bodyPr/>
        <a:lstStyle/>
        <a:p>
          <a:endParaRPr lang="ru-RU"/>
        </a:p>
      </dgm:t>
    </dgm:pt>
    <dgm:pt modelId="{F56D107C-34B2-4B87-91B5-78AED563A8BE}">
      <dgm:prSet custT="1"/>
      <dgm:spPr/>
      <dgm:t>
        <a:bodyPr/>
        <a:lstStyle/>
        <a:p>
          <a:pPr rtl="0"/>
          <a:r>
            <a:rPr lang="ru-RU" sz="1000" dirty="0" smtClean="0"/>
            <a:t>развитие инфраструктуры   муниципальных образовательных организаций для организации патриотического воспитания граждан в Кушвинском городском округе</a:t>
          </a:r>
          <a:endParaRPr kumimoji="0" lang="ru-RU" sz="1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C111FB61-DCC8-48A2-802A-E331857CAE13}" type="parTrans" cxnId="{EEEEA360-A380-4BEF-A8DD-999177300E58}">
      <dgm:prSet/>
      <dgm:spPr/>
      <dgm:t>
        <a:bodyPr/>
        <a:lstStyle/>
        <a:p>
          <a:endParaRPr lang="ru-RU"/>
        </a:p>
      </dgm:t>
    </dgm:pt>
    <dgm:pt modelId="{80B4BBA2-B5A7-4779-AC81-A6EFEDC1358B}" type="sibTrans" cxnId="{EEEEA360-A380-4BEF-A8DD-999177300E58}">
      <dgm:prSet/>
      <dgm:spPr/>
      <dgm:t>
        <a:bodyPr/>
        <a:lstStyle/>
        <a:p>
          <a:endParaRPr lang="ru-RU"/>
        </a:p>
      </dgm:t>
    </dgm:pt>
    <dgm:pt modelId="{03424CA1-2EED-4FC8-8928-05157194FB8C}">
      <dgm:prSet custT="1"/>
      <dgm:spPr/>
      <dgm:t>
        <a:bodyPr/>
        <a:lstStyle/>
        <a:p>
          <a:pPr rtl="0"/>
          <a:r>
            <a:rPr lang="ru-RU" sz="1000" dirty="0" smtClean="0"/>
            <a:t>организация трудоустройства несовершеннолетних граждан в возрасте от 14 до 17 лет в каникулярное и свободное от обучения время</a:t>
          </a:r>
          <a:endParaRPr kumimoji="0" lang="ru-RU" sz="1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711C7C65-0832-4A41-A0A4-6B8EF1DFFE33}" type="parTrans" cxnId="{8A33672F-84A9-4C50-9D2B-42637521D861}">
      <dgm:prSet/>
      <dgm:spPr/>
      <dgm:t>
        <a:bodyPr/>
        <a:lstStyle/>
        <a:p>
          <a:endParaRPr lang="ru-RU"/>
        </a:p>
      </dgm:t>
    </dgm:pt>
    <dgm:pt modelId="{5AC85640-4B6C-41DF-953C-C1DE54B8749E}" type="sibTrans" cxnId="{8A33672F-84A9-4C50-9D2B-42637521D861}">
      <dgm:prSet/>
      <dgm:spPr/>
      <dgm:t>
        <a:bodyPr/>
        <a:lstStyle/>
        <a:p>
          <a:endParaRPr lang="ru-RU"/>
        </a:p>
      </dgm:t>
    </dgm:pt>
    <dgm:pt modelId="{A7916425-AA84-4653-A0E6-707D9584C678}">
      <dgm:prSet custT="1"/>
      <dgm:spPr/>
      <dgm:t>
        <a:bodyPr/>
        <a:lstStyle/>
        <a:p>
          <a:pPr rtl="0"/>
          <a:r>
            <a:rPr lang="ru-RU" sz="1000" dirty="0" smtClean="0"/>
            <a:t>организация трудоустройства несовершеннолетних граждан в возрасте от 14 до 17 лет в каникулярное и свободное от обучения время</a:t>
          </a:r>
          <a:endParaRPr kumimoji="0" lang="ru-RU" sz="1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E5AC9905-9624-4850-BB24-B7E191FF0B9B}" type="parTrans" cxnId="{DA03C749-39BE-4602-BE34-3BA734FBFA2E}">
      <dgm:prSet/>
      <dgm:spPr/>
      <dgm:t>
        <a:bodyPr/>
        <a:lstStyle/>
        <a:p>
          <a:endParaRPr lang="ru-RU"/>
        </a:p>
      </dgm:t>
    </dgm:pt>
    <dgm:pt modelId="{18B0DE94-8B99-4E76-8165-C5D6C2952129}" type="sibTrans" cxnId="{DA03C749-39BE-4602-BE34-3BA734FBFA2E}">
      <dgm:prSet/>
      <dgm:spPr/>
      <dgm:t>
        <a:bodyPr/>
        <a:lstStyle/>
        <a:p>
          <a:endParaRPr lang="ru-RU"/>
        </a:p>
      </dgm:t>
    </dgm:pt>
    <dgm:pt modelId="{0624A188-D068-4926-975D-80AFFD192650}">
      <dgm:prSet custT="1"/>
      <dgm:spPr/>
      <dgm:t>
        <a:bodyPr/>
        <a:lstStyle/>
        <a:p>
          <a:pPr rtl="0"/>
          <a:r>
            <a:rPr lang="ru-RU" sz="1000" dirty="0" smtClean="0"/>
            <a:t>обеспечение соответствия состояния зданий и помещений муниципальных образовательных организаций требованиям комплексной безопасности</a:t>
          </a:r>
          <a:endParaRPr kumimoji="0" lang="ru-RU" sz="1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E4F19107-AB76-423E-8E9F-5D5D053DC7F1}" type="parTrans" cxnId="{49667286-38FF-428A-9DC2-E0C36CC34D64}">
      <dgm:prSet/>
      <dgm:spPr/>
      <dgm:t>
        <a:bodyPr/>
        <a:lstStyle/>
        <a:p>
          <a:endParaRPr lang="ru-RU"/>
        </a:p>
      </dgm:t>
    </dgm:pt>
    <dgm:pt modelId="{9BDD8481-C143-4C40-883D-69F82E534F2D}" type="sibTrans" cxnId="{49667286-38FF-428A-9DC2-E0C36CC34D64}">
      <dgm:prSet/>
      <dgm:spPr/>
      <dgm:t>
        <a:bodyPr/>
        <a:lstStyle/>
        <a:p>
          <a:endParaRPr lang="ru-RU"/>
        </a:p>
      </dgm:t>
    </dgm:pt>
    <dgm:pt modelId="{BF999F55-7012-4717-9DE0-B74F711E83A7}">
      <dgm:prSet custT="1"/>
      <dgm:spPr/>
      <dgm:t>
        <a:bodyPr/>
        <a:lstStyle/>
        <a:p>
          <a:pPr rtl="0"/>
          <a:r>
            <a:rPr lang="ru-RU" sz="1000" dirty="0" smtClean="0"/>
            <a:t>совершенствование форм организации отдыха и оздоровления детей</a:t>
          </a:r>
          <a:endParaRPr kumimoji="0" lang="ru-RU" sz="1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A82FC9BF-DA42-4B5E-BDE8-42357EB1F719}" type="parTrans" cxnId="{7FA4F06A-1411-4C54-84D3-73D2819B6849}">
      <dgm:prSet/>
      <dgm:spPr/>
      <dgm:t>
        <a:bodyPr/>
        <a:lstStyle/>
        <a:p>
          <a:endParaRPr lang="ru-RU"/>
        </a:p>
      </dgm:t>
    </dgm:pt>
    <dgm:pt modelId="{B826C465-488C-4B4C-AE08-77EE83BD1CA5}" type="sibTrans" cxnId="{7FA4F06A-1411-4C54-84D3-73D2819B6849}">
      <dgm:prSet/>
      <dgm:spPr/>
      <dgm:t>
        <a:bodyPr/>
        <a:lstStyle/>
        <a:p>
          <a:endParaRPr lang="ru-RU"/>
        </a:p>
      </dgm:t>
    </dgm:pt>
    <dgm:pt modelId="{F6416CFF-96FD-4964-A78A-4B28E89A099F}">
      <dgm:prSet custT="1"/>
      <dgm:spPr/>
      <dgm:t>
        <a:bodyPr/>
        <a:lstStyle/>
        <a:p>
          <a:pPr rtl="0"/>
          <a:r>
            <a:rPr lang="ru-RU" sz="1000" dirty="0" smtClean="0"/>
            <a:t>создание в образовательных организациях условий для успешной социализации детей с ограниченными возможностями здоровья и детей-инвалидов</a:t>
          </a:r>
          <a:endParaRPr kumimoji="0" lang="ru-RU" sz="10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AAABCB58-0FB8-45E1-A4DE-F045398A7968}" type="parTrans" cxnId="{E4CE9BE0-ED33-46F8-A431-7D00F77C93BD}">
      <dgm:prSet/>
      <dgm:spPr/>
      <dgm:t>
        <a:bodyPr/>
        <a:lstStyle/>
        <a:p>
          <a:endParaRPr lang="ru-RU"/>
        </a:p>
      </dgm:t>
    </dgm:pt>
    <dgm:pt modelId="{4F359CDC-1969-44D5-8EA6-D105F06EDA31}" type="sibTrans" cxnId="{E4CE9BE0-ED33-46F8-A431-7D00F77C93BD}">
      <dgm:prSet/>
      <dgm:spPr/>
      <dgm:t>
        <a:bodyPr/>
        <a:lstStyle/>
        <a:p>
          <a:endParaRPr lang="ru-RU"/>
        </a:p>
      </dgm:t>
    </dgm:pt>
    <dgm:pt modelId="{D84AF1A4-6751-468C-82F2-CA1F3136052D}" type="pres">
      <dgm:prSet presAssocID="{6B9F58A6-8C76-4212-A60B-2D47CB81BB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908D6-EF28-4D98-A1E7-9D78E59D67B0}" type="pres">
      <dgm:prSet presAssocID="{E195CE49-9DE4-448F-97F2-717C428ADBF4}" presName="linNode" presStyleCnt="0"/>
      <dgm:spPr/>
      <dgm:t>
        <a:bodyPr/>
        <a:lstStyle/>
        <a:p>
          <a:endParaRPr lang="ru-RU"/>
        </a:p>
      </dgm:t>
    </dgm:pt>
    <dgm:pt modelId="{65DE9B7D-BF43-49FD-B54E-9DF39092CE0A}" type="pres">
      <dgm:prSet presAssocID="{E195CE49-9DE4-448F-97F2-717C428ADBF4}" presName="parentText" presStyleLbl="node1" presStyleIdx="0" presStyleCnt="2" custFlipHor="1" custScaleX="33185" custScaleY="515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1C8F-7590-4465-AEFF-260A885BB32D}" type="pres">
      <dgm:prSet presAssocID="{E195CE49-9DE4-448F-97F2-717C428ADBF4}" presName="descendantText" presStyleLbl="alignAccFollowNode1" presStyleIdx="0" presStyleCnt="2" custScaleX="132900" custScaleY="62593" custLinFactNeighborX="506" custLinFactNeighborY="-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65537-C010-491F-8C89-8A8AB4DF5E2F}" type="pres">
      <dgm:prSet presAssocID="{A5A1B591-E0BD-4074-BA0F-9CA4C94A98B5}" presName="sp" presStyleCnt="0"/>
      <dgm:spPr/>
      <dgm:t>
        <a:bodyPr/>
        <a:lstStyle/>
        <a:p>
          <a:endParaRPr lang="ru-RU"/>
        </a:p>
      </dgm:t>
    </dgm:pt>
    <dgm:pt modelId="{980DA5B7-D3FA-404B-A378-80CCF13D6827}" type="pres">
      <dgm:prSet presAssocID="{9EE05460-363D-4C53-86AC-75C7FEE3AB08}" presName="linNode" presStyleCnt="0"/>
      <dgm:spPr/>
      <dgm:t>
        <a:bodyPr/>
        <a:lstStyle/>
        <a:p>
          <a:endParaRPr lang="ru-RU"/>
        </a:p>
      </dgm:t>
    </dgm:pt>
    <dgm:pt modelId="{413517D2-7833-4C18-A400-6947A47E4186}" type="pres">
      <dgm:prSet presAssocID="{9EE05460-363D-4C53-86AC-75C7FEE3AB08}" presName="parentText" presStyleLbl="node1" presStyleIdx="1" presStyleCnt="2" custScaleX="33184" custScaleY="124176" custLinFactNeighborX="284" custLinFactNeighborY="-14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E12AD-2990-4F6A-96E0-AC3B4C34DFFD}" type="pres">
      <dgm:prSet presAssocID="{9EE05460-363D-4C53-86AC-75C7FEE3AB08}" presName="descendantText" presStyleLbl="alignAccFollowNode1" presStyleIdx="1" presStyleCnt="2" custScaleX="135526" custScaleY="157637" custLinFactNeighborX="-1829" custLinFactNeighborY="-2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2A282-8D8F-4FF3-9B5A-DA7CC9BF70B4}" type="presOf" srcId="{E195CE49-9DE4-448F-97F2-717C428ADBF4}" destId="{65DE9B7D-BF43-49FD-B54E-9DF39092CE0A}" srcOrd="0" destOrd="0" presId="urn:microsoft.com/office/officeart/2005/8/layout/vList5"/>
    <dgm:cxn modelId="{19194001-EBA4-4C11-9F4A-7CDA85312C5D}" srcId="{E195CE49-9DE4-448F-97F2-717C428ADBF4}" destId="{BD2925F6-FF24-468E-9230-010F15EF3FDC}" srcOrd="3" destOrd="0" parTransId="{DFE7D19D-5CE3-406A-A58D-B9634239071F}" sibTransId="{EC2DF8B0-AFD8-4688-B377-404E1294BECC}"/>
    <dgm:cxn modelId="{D02573AD-C747-4C70-9F38-5DC65FDAE14C}" type="presOf" srcId="{A7916425-AA84-4653-A0E6-707D9584C678}" destId="{D33E12AD-2990-4F6A-96E0-AC3B4C34DFFD}" srcOrd="0" destOrd="9" presId="urn:microsoft.com/office/officeart/2005/8/layout/vList5"/>
    <dgm:cxn modelId="{19437905-6A2E-4954-82E2-A14B7997BF9D}" type="presOf" srcId="{6B9F58A6-8C76-4212-A60B-2D47CB81BB1F}" destId="{D84AF1A4-6751-468C-82F2-CA1F3136052D}" srcOrd="0" destOrd="0" presId="urn:microsoft.com/office/officeart/2005/8/layout/vList5"/>
    <dgm:cxn modelId="{D996BA55-4F1D-4C38-ADFA-2C700FD60086}" type="presOf" srcId="{26DFE31E-2957-438D-BD28-CE020F517B58}" destId="{62C71C8F-7590-4465-AEFF-260A885BB32D}" srcOrd="0" destOrd="0" presId="urn:microsoft.com/office/officeart/2005/8/layout/vList5"/>
    <dgm:cxn modelId="{D24CD494-D9AB-485E-A9B7-D95DC98014BD}" type="presOf" srcId="{C247244A-C70C-46B7-B818-DD773EF7B77C}" destId="{D33E12AD-2990-4F6A-96E0-AC3B4C34DFFD}" srcOrd="0" destOrd="6" presId="urn:microsoft.com/office/officeart/2005/8/layout/vList5"/>
    <dgm:cxn modelId="{E4CE9BE0-ED33-46F8-A431-7D00F77C93BD}" srcId="{9EE05460-363D-4C53-86AC-75C7FEE3AB08}" destId="{F6416CFF-96FD-4964-A78A-4B28E89A099F}" srcOrd="12" destOrd="0" parTransId="{AAABCB58-0FB8-45E1-A4DE-F045398A7968}" sibTransId="{4F359CDC-1969-44D5-8EA6-D105F06EDA31}"/>
    <dgm:cxn modelId="{E602F333-CE91-41F2-AE0E-F3DBFF7F65FE}" type="presOf" srcId="{7AA14121-3FBF-419E-8308-409981484134}" destId="{D33E12AD-2990-4F6A-96E0-AC3B4C34DFFD}" srcOrd="0" destOrd="1" presId="urn:microsoft.com/office/officeart/2005/8/layout/vList5"/>
    <dgm:cxn modelId="{0FCDF895-BA77-4EAD-9DE7-17696EC5300E}" type="presOf" srcId="{CECEAFE4-1B3C-4310-8FB7-3B961B802C31}" destId="{D33E12AD-2990-4F6A-96E0-AC3B4C34DFFD}" srcOrd="0" destOrd="4" presId="urn:microsoft.com/office/officeart/2005/8/layout/vList5"/>
    <dgm:cxn modelId="{8A33672F-84A9-4C50-9D2B-42637521D861}" srcId="{9EE05460-363D-4C53-86AC-75C7FEE3AB08}" destId="{03424CA1-2EED-4FC8-8928-05157194FB8C}" srcOrd="8" destOrd="0" parTransId="{711C7C65-0832-4A41-A0A4-6B8EF1DFFE33}" sibTransId="{5AC85640-4B6C-41DF-953C-C1DE54B8749E}"/>
    <dgm:cxn modelId="{7FA4F06A-1411-4C54-84D3-73D2819B6849}" srcId="{9EE05460-363D-4C53-86AC-75C7FEE3AB08}" destId="{BF999F55-7012-4717-9DE0-B74F711E83A7}" srcOrd="11" destOrd="0" parTransId="{A82FC9BF-DA42-4B5E-BDE8-42357EB1F719}" sibTransId="{B826C465-488C-4B4C-AE08-77EE83BD1CA5}"/>
    <dgm:cxn modelId="{DA03C749-39BE-4602-BE34-3BA734FBFA2E}" srcId="{9EE05460-363D-4C53-86AC-75C7FEE3AB08}" destId="{A7916425-AA84-4653-A0E6-707D9584C678}" srcOrd="9" destOrd="0" parTransId="{E5AC9905-9624-4850-BB24-B7E191FF0B9B}" sibTransId="{18B0DE94-8B99-4E76-8165-C5D6C2952129}"/>
    <dgm:cxn modelId="{766785B1-C8BB-4A69-BB64-D15F8B82D462}" type="presOf" srcId="{0145B8DE-E840-4FF9-A6F8-E6327294D7D6}" destId="{62C71C8F-7590-4465-AEFF-260A885BB32D}" srcOrd="0" destOrd="5" presId="urn:microsoft.com/office/officeart/2005/8/layout/vList5"/>
    <dgm:cxn modelId="{9A0E3280-B9BC-4F7B-AF8C-00FAFD944CEA}" srcId="{9EE05460-363D-4C53-86AC-75C7FEE3AB08}" destId="{D653AC1E-1463-4C2C-A6A5-8C26DBC5018D}" srcOrd="3" destOrd="0" parTransId="{5A43606D-11E9-4D6A-9576-24F4CDA558FC}" sibTransId="{17A3E495-23AC-4AC8-B5F9-5C25CF35DCD1}"/>
    <dgm:cxn modelId="{6FAF9687-59EB-4C33-9711-892F7F4C9DBE}" type="presOf" srcId="{DC588AD0-BE17-401E-BE2C-5E5B4A8AC5E9}" destId="{62C71C8F-7590-4465-AEFF-260A885BB32D}" srcOrd="0" destOrd="2" presId="urn:microsoft.com/office/officeart/2005/8/layout/vList5"/>
    <dgm:cxn modelId="{9FA8BA3F-3B91-422C-8751-C6E127B06719}" srcId="{9EE05460-363D-4C53-86AC-75C7FEE3AB08}" destId="{770AEB24-7E94-499F-9462-ABF0C89A7C22}" srcOrd="2" destOrd="0" parTransId="{4D14F420-266D-4510-A43B-BD28C15D6731}" sibTransId="{F66C4D03-FAF7-47BE-9504-C03C1EFCE9A7}"/>
    <dgm:cxn modelId="{4E63BF49-B42B-48A5-ADED-E227FCFCF0E9}" srcId="{9EE05460-363D-4C53-86AC-75C7FEE3AB08}" destId="{7AA14121-3FBF-419E-8308-409981484134}" srcOrd="1" destOrd="0" parTransId="{C3A2134B-4F34-4291-B10D-C04522194AA1}" sibTransId="{F09EEF90-B300-4D29-883A-166EE2E73980}"/>
    <dgm:cxn modelId="{E23E8EAE-D518-438A-A003-E61A1764A823}" srcId="{9EE05460-363D-4C53-86AC-75C7FEE3AB08}" destId="{D93C328C-AC20-469F-A745-10DBF1F0F056}" srcOrd="5" destOrd="0" parTransId="{6CC7B952-AA95-48B3-BBC8-CB6E52AC1E96}" sibTransId="{0047132A-F840-44D5-B0EF-8002B5F7831F}"/>
    <dgm:cxn modelId="{AA6ABCC2-7E70-43AE-9221-E41587F4F2C0}" srcId="{9EE05460-363D-4C53-86AC-75C7FEE3AB08}" destId="{CECEAFE4-1B3C-4310-8FB7-3B961B802C31}" srcOrd="4" destOrd="0" parTransId="{27CE9F8B-B8D0-46FE-8B50-59C8101A80EC}" sibTransId="{14A97CC9-9874-4EFF-A5F0-6D7133B3E9A7}"/>
    <dgm:cxn modelId="{C4D53D1D-B39E-420E-A4A4-21B91B0EF0D5}" srcId="{E195CE49-9DE4-448F-97F2-717C428ADBF4}" destId="{26DFE31E-2957-438D-BD28-CE020F517B58}" srcOrd="0" destOrd="0" parTransId="{20F60C5D-3602-4A18-9BCD-356DFD0BACFF}" sibTransId="{0742D75B-13BF-4B93-B694-46192DA8EA95}"/>
    <dgm:cxn modelId="{4893FD1A-AF92-41BF-A19F-088DF3E53110}" srcId="{9EE05460-363D-4C53-86AC-75C7FEE3AB08}" destId="{C247244A-C70C-46B7-B818-DD773EF7B77C}" srcOrd="6" destOrd="0" parTransId="{7016E701-01A5-4843-8080-AD76B413329C}" sibTransId="{85C49A67-FDEA-4AF1-B71F-8BFF3A4AC57C}"/>
    <dgm:cxn modelId="{5D061FBD-7976-4FAC-A5C3-1755D6E94D9A}" type="presOf" srcId="{770AEB24-7E94-499F-9462-ABF0C89A7C22}" destId="{D33E12AD-2990-4F6A-96E0-AC3B4C34DFFD}" srcOrd="0" destOrd="2" presId="urn:microsoft.com/office/officeart/2005/8/layout/vList5"/>
    <dgm:cxn modelId="{865C9F92-9A41-4153-96CC-BC43E6DA8AA0}" type="presOf" srcId="{0624A188-D068-4926-975D-80AFFD192650}" destId="{D33E12AD-2990-4F6A-96E0-AC3B4C34DFFD}" srcOrd="0" destOrd="10" presId="urn:microsoft.com/office/officeart/2005/8/layout/vList5"/>
    <dgm:cxn modelId="{BAE8F0B3-E902-4B93-9444-8D935288A6E5}" srcId="{E195CE49-9DE4-448F-97F2-717C428ADBF4}" destId="{D70616A1-E5AE-45B7-99CF-05D3B066EA27}" srcOrd="6" destOrd="0" parTransId="{EB26C834-5825-4E3C-8849-071B7355BF20}" sibTransId="{BF8CA89B-213A-4FDF-9A63-762C6F4BFF1A}"/>
    <dgm:cxn modelId="{EEEEA360-A380-4BEF-A8DD-999177300E58}" srcId="{9EE05460-363D-4C53-86AC-75C7FEE3AB08}" destId="{F56D107C-34B2-4B87-91B5-78AED563A8BE}" srcOrd="7" destOrd="0" parTransId="{C111FB61-DCC8-48A2-802A-E331857CAE13}" sibTransId="{80B4BBA2-B5A7-4779-AC81-A6EFEDC1358B}"/>
    <dgm:cxn modelId="{98BF2D89-93AC-43F3-B979-C3ADE03EC749}" srcId="{E195CE49-9DE4-448F-97F2-717C428ADBF4}" destId="{7ECEC4C6-7675-4F9B-A960-153F69D41B23}" srcOrd="1" destOrd="0" parTransId="{C57C8AD4-6C06-4371-A32D-FFE4013DC1EB}" sibTransId="{407402C1-E95A-4A7F-BDD0-1DA59E3B071C}"/>
    <dgm:cxn modelId="{19CDCB82-E0F2-4609-812B-B10663EDF362}" type="presOf" srcId="{7BE54F6B-7CE4-4F34-897A-0FFB5DCF4D63}" destId="{62C71C8F-7590-4465-AEFF-260A885BB32D}" srcOrd="0" destOrd="4" presId="urn:microsoft.com/office/officeart/2005/8/layout/vList5"/>
    <dgm:cxn modelId="{0754FBE9-204B-47DC-8656-7E4D0C15C753}" srcId="{6B9F58A6-8C76-4212-A60B-2D47CB81BB1F}" destId="{9EE05460-363D-4C53-86AC-75C7FEE3AB08}" srcOrd="1" destOrd="0" parTransId="{20F3B1BB-152F-464C-9F37-F6D404DD0633}" sibTransId="{3874CA44-4804-4F53-ACD5-3473EC4E28ED}"/>
    <dgm:cxn modelId="{10819F2B-BF31-435B-8348-392F5EA3E271}" type="presOf" srcId="{03424CA1-2EED-4FC8-8928-05157194FB8C}" destId="{D33E12AD-2990-4F6A-96E0-AC3B4C34DFFD}" srcOrd="0" destOrd="8" presId="urn:microsoft.com/office/officeart/2005/8/layout/vList5"/>
    <dgm:cxn modelId="{6BA67E40-8734-4A20-9936-F52FDE7D0B8C}" srcId="{6B9F58A6-8C76-4212-A60B-2D47CB81BB1F}" destId="{E195CE49-9DE4-448F-97F2-717C428ADBF4}" srcOrd="0" destOrd="0" parTransId="{9F40D03A-91E8-4D85-9591-2617C6380986}" sibTransId="{A5A1B591-E0BD-4074-BA0F-9CA4C94A98B5}"/>
    <dgm:cxn modelId="{E5CF49A1-F914-4BBA-8603-B40EAA892995}" srcId="{E195CE49-9DE4-448F-97F2-717C428ADBF4}" destId="{DC588AD0-BE17-401E-BE2C-5E5B4A8AC5E9}" srcOrd="2" destOrd="0" parTransId="{642123EF-F6BB-4303-B636-967A0C32EE19}" sibTransId="{21C3B454-4541-4676-ABE4-8B94A545F695}"/>
    <dgm:cxn modelId="{49667286-38FF-428A-9DC2-E0C36CC34D64}" srcId="{9EE05460-363D-4C53-86AC-75C7FEE3AB08}" destId="{0624A188-D068-4926-975D-80AFFD192650}" srcOrd="10" destOrd="0" parTransId="{E4F19107-AB76-423E-8E9F-5D5D053DC7F1}" sibTransId="{9BDD8481-C143-4C40-883D-69F82E534F2D}"/>
    <dgm:cxn modelId="{209A2757-E77B-4EF4-B86A-11E21A19D4F2}" type="presOf" srcId="{D70616A1-E5AE-45B7-99CF-05D3B066EA27}" destId="{62C71C8F-7590-4465-AEFF-260A885BB32D}" srcOrd="0" destOrd="6" presId="urn:microsoft.com/office/officeart/2005/8/layout/vList5"/>
    <dgm:cxn modelId="{DE341A65-69F4-4D8A-B3E4-C369DECA248D}" type="presOf" srcId="{5B31BA47-55F5-4C5E-83AC-3024004218F0}" destId="{D33E12AD-2990-4F6A-96E0-AC3B4C34DFFD}" srcOrd="0" destOrd="0" presId="urn:microsoft.com/office/officeart/2005/8/layout/vList5"/>
    <dgm:cxn modelId="{A494A581-B901-4BF1-9DC2-C98465D1EC6F}" type="presOf" srcId="{7ECEC4C6-7675-4F9B-A960-153F69D41B23}" destId="{62C71C8F-7590-4465-AEFF-260A885BB32D}" srcOrd="0" destOrd="1" presId="urn:microsoft.com/office/officeart/2005/8/layout/vList5"/>
    <dgm:cxn modelId="{D8C392F4-CFC9-4DCF-8E10-4C1760ED7485}" type="presOf" srcId="{BF999F55-7012-4717-9DE0-B74F711E83A7}" destId="{D33E12AD-2990-4F6A-96E0-AC3B4C34DFFD}" srcOrd="0" destOrd="11" presId="urn:microsoft.com/office/officeart/2005/8/layout/vList5"/>
    <dgm:cxn modelId="{44479A71-5CE8-479A-8C36-00813CFD337C}" type="presOf" srcId="{BD2925F6-FF24-468E-9230-010F15EF3FDC}" destId="{62C71C8F-7590-4465-AEFF-260A885BB32D}" srcOrd="0" destOrd="3" presId="urn:microsoft.com/office/officeart/2005/8/layout/vList5"/>
    <dgm:cxn modelId="{7E43EBF7-102F-4483-A1AC-74C12D333890}" type="presOf" srcId="{F6416CFF-96FD-4964-A78A-4B28E89A099F}" destId="{D33E12AD-2990-4F6A-96E0-AC3B4C34DFFD}" srcOrd="0" destOrd="12" presId="urn:microsoft.com/office/officeart/2005/8/layout/vList5"/>
    <dgm:cxn modelId="{984DCC1D-FEC3-4796-B992-60F9B42C9E7A}" type="presOf" srcId="{F56D107C-34B2-4B87-91B5-78AED563A8BE}" destId="{D33E12AD-2990-4F6A-96E0-AC3B4C34DFFD}" srcOrd="0" destOrd="7" presId="urn:microsoft.com/office/officeart/2005/8/layout/vList5"/>
    <dgm:cxn modelId="{AD6EA733-84B6-47B1-AA96-3BFC1D86A4D8}" type="presOf" srcId="{9EE05460-363D-4C53-86AC-75C7FEE3AB08}" destId="{413517D2-7833-4C18-A400-6947A47E4186}" srcOrd="0" destOrd="0" presId="urn:microsoft.com/office/officeart/2005/8/layout/vList5"/>
    <dgm:cxn modelId="{23FED8A9-33BA-4C63-9042-DF760EA38965}" srcId="{E195CE49-9DE4-448F-97F2-717C428ADBF4}" destId="{0145B8DE-E840-4FF9-A6F8-E6327294D7D6}" srcOrd="5" destOrd="0" parTransId="{B2C8B070-25ED-4BEE-B1B7-6B5314DF9730}" sibTransId="{799C84E8-79BF-4080-8FB8-37BB92D7F411}"/>
    <dgm:cxn modelId="{331BFA6D-76FA-4ADE-A9FD-4CB323270513}" srcId="{E195CE49-9DE4-448F-97F2-717C428ADBF4}" destId="{7BE54F6B-7CE4-4F34-897A-0FFB5DCF4D63}" srcOrd="4" destOrd="0" parTransId="{07FEB8C6-E77D-4AF8-9082-04BA34F50268}" sibTransId="{824D1ADC-4B51-438C-90E4-BE883EAA3FAA}"/>
    <dgm:cxn modelId="{A25BE371-8F1F-4767-B7BF-EAA52DEA34FB}" type="presOf" srcId="{D93C328C-AC20-469F-A745-10DBF1F0F056}" destId="{D33E12AD-2990-4F6A-96E0-AC3B4C34DFFD}" srcOrd="0" destOrd="5" presId="urn:microsoft.com/office/officeart/2005/8/layout/vList5"/>
    <dgm:cxn modelId="{DE7BE567-1776-48BC-8927-11FC2115F13A}" srcId="{9EE05460-363D-4C53-86AC-75C7FEE3AB08}" destId="{5B31BA47-55F5-4C5E-83AC-3024004218F0}" srcOrd="0" destOrd="0" parTransId="{7973B093-B017-47D4-83E6-A442766400C5}" sibTransId="{C21DAE9F-2AC4-4912-8FD6-A950431FA7AF}"/>
    <dgm:cxn modelId="{339B928C-5A26-4EE3-B5A1-B0EC7F096039}" type="presOf" srcId="{D653AC1E-1463-4C2C-A6A5-8C26DBC5018D}" destId="{D33E12AD-2990-4F6A-96E0-AC3B4C34DFFD}" srcOrd="0" destOrd="3" presId="urn:microsoft.com/office/officeart/2005/8/layout/vList5"/>
    <dgm:cxn modelId="{405DA5E3-66A3-463F-A98C-D3131E4E65D0}" type="presParOf" srcId="{D84AF1A4-6751-468C-82F2-CA1F3136052D}" destId="{091908D6-EF28-4D98-A1E7-9D78E59D67B0}" srcOrd="0" destOrd="0" presId="urn:microsoft.com/office/officeart/2005/8/layout/vList5"/>
    <dgm:cxn modelId="{B2E8DE3C-3593-4398-91CC-1240B736E554}" type="presParOf" srcId="{091908D6-EF28-4D98-A1E7-9D78E59D67B0}" destId="{65DE9B7D-BF43-49FD-B54E-9DF39092CE0A}" srcOrd="0" destOrd="0" presId="urn:microsoft.com/office/officeart/2005/8/layout/vList5"/>
    <dgm:cxn modelId="{EEE5C7A2-4F83-498F-896C-929650F1B7D9}" type="presParOf" srcId="{091908D6-EF28-4D98-A1E7-9D78E59D67B0}" destId="{62C71C8F-7590-4465-AEFF-260A885BB32D}" srcOrd="1" destOrd="0" presId="urn:microsoft.com/office/officeart/2005/8/layout/vList5"/>
    <dgm:cxn modelId="{9A5E7FA8-48F9-4B44-AAD5-708FF0DE0009}" type="presParOf" srcId="{D84AF1A4-6751-468C-82F2-CA1F3136052D}" destId="{24E65537-C010-491F-8C89-8A8AB4DF5E2F}" srcOrd="1" destOrd="0" presId="urn:microsoft.com/office/officeart/2005/8/layout/vList5"/>
    <dgm:cxn modelId="{D0ABD548-CE2A-4D33-9DC3-70C846309CED}" type="presParOf" srcId="{D84AF1A4-6751-468C-82F2-CA1F3136052D}" destId="{980DA5B7-D3FA-404B-A378-80CCF13D6827}" srcOrd="2" destOrd="0" presId="urn:microsoft.com/office/officeart/2005/8/layout/vList5"/>
    <dgm:cxn modelId="{E349FF43-7E87-48D4-8647-9C165BEC2C1D}" type="presParOf" srcId="{980DA5B7-D3FA-404B-A378-80CCF13D6827}" destId="{413517D2-7833-4C18-A400-6947A47E4186}" srcOrd="0" destOrd="0" presId="urn:microsoft.com/office/officeart/2005/8/layout/vList5"/>
    <dgm:cxn modelId="{9B55C0C5-1A9D-4D0D-9E8E-E3001AD9F646}" type="presParOf" srcId="{980DA5B7-D3FA-404B-A378-80CCF13D6827}" destId="{D33E12AD-2990-4F6A-96E0-AC3B4C34DF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F3F4070-524B-43BB-B980-3CB8FDAD0CC0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6B9F58A6-8C76-4212-A60B-2D47CB81BB1F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95CE49-9DE4-448F-97F2-717C428ADBF4}">
      <dgm:prSet phldrT="[Текст]" custT="1"/>
      <dgm:spPr/>
      <dgm:t>
        <a:bodyPr/>
        <a:lstStyle/>
        <a:p>
          <a:r>
            <a:rPr lang="ru-RU" sz="1200" dirty="0" smtClean="0"/>
            <a:t>Цель программы</a:t>
          </a:r>
          <a:endParaRPr lang="ru-RU" sz="1200" dirty="0"/>
        </a:p>
      </dgm:t>
    </dgm:pt>
    <dgm:pt modelId="{9F40D03A-91E8-4D85-9591-2617C6380986}" type="parTrans" cxnId="{6BA67E40-8734-4A20-9936-F52FDE7D0B8C}">
      <dgm:prSet/>
      <dgm:spPr/>
      <dgm:t>
        <a:bodyPr/>
        <a:lstStyle/>
        <a:p>
          <a:endParaRPr lang="ru-RU"/>
        </a:p>
      </dgm:t>
    </dgm:pt>
    <dgm:pt modelId="{A5A1B591-E0BD-4074-BA0F-9CA4C94A98B5}" type="sibTrans" cxnId="{6BA67E40-8734-4A20-9936-F52FDE7D0B8C}">
      <dgm:prSet/>
      <dgm:spPr/>
      <dgm:t>
        <a:bodyPr/>
        <a:lstStyle/>
        <a:p>
          <a:endParaRPr lang="ru-RU"/>
        </a:p>
      </dgm:t>
    </dgm:pt>
    <dgm:pt modelId="{26DFE31E-2957-438D-BD28-CE020F517B58}">
      <dgm:prSet phldrT="[Текст]" custT="1"/>
      <dgm:spPr/>
      <dgm:t>
        <a:bodyPr/>
        <a:lstStyle/>
        <a:p>
          <a:r>
            <a:rPr lang="ru-RU" sz="1000" dirty="0" smtClean="0"/>
            <a:t> Духовно – нравственное развитие и реализация человеческого потенциала в условиях перехода к инновационному типу развития общества и экономики Кушвинского городского округа</a:t>
          </a:r>
          <a:endParaRPr lang="ru-RU" sz="1000" dirty="0"/>
        </a:p>
      </dgm:t>
    </dgm:pt>
    <dgm:pt modelId="{20F60C5D-3602-4A18-9BCD-356DFD0BACFF}" type="parTrans" cxnId="{C4D53D1D-B39E-420E-A4A4-21B91B0EF0D5}">
      <dgm:prSet/>
      <dgm:spPr/>
      <dgm:t>
        <a:bodyPr/>
        <a:lstStyle/>
        <a:p>
          <a:endParaRPr lang="ru-RU"/>
        </a:p>
      </dgm:t>
    </dgm:pt>
    <dgm:pt modelId="{0742D75B-13BF-4B93-B694-46192DA8EA95}" type="sibTrans" cxnId="{C4D53D1D-B39E-420E-A4A4-21B91B0EF0D5}">
      <dgm:prSet/>
      <dgm:spPr/>
      <dgm:t>
        <a:bodyPr/>
        <a:lstStyle/>
        <a:p>
          <a:endParaRPr lang="ru-RU"/>
        </a:p>
      </dgm:t>
    </dgm:pt>
    <dgm:pt modelId="{9EE05460-363D-4C53-86AC-75C7FEE3AB08}">
      <dgm:prSet phldrT="[Текст]" custT="1"/>
      <dgm:spPr/>
      <dgm:t>
        <a:bodyPr/>
        <a:lstStyle/>
        <a:p>
          <a:r>
            <a:rPr lang="ru-RU" sz="1200" dirty="0" smtClean="0"/>
            <a:t>Задачи программы </a:t>
          </a:r>
          <a:endParaRPr lang="ru-RU" sz="1200" dirty="0"/>
        </a:p>
      </dgm:t>
    </dgm:pt>
    <dgm:pt modelId="{20F3B1BB-152F-464C-9F37-F6D404DD0633}" type="parTrans" cxnId="{0754FBE9-204B-47DC-8656-7E4D0C15C753}">
      <dgm:prSet/>
      <dgm:spPr/>
      <dgm:t>
        <a:bodyPr/>
        <a:lstStyle/>
        <a:p>
          <a:endParaRPr lang="ru-RU"/>
        </a:p>
      </dgm:t>
    </dgm:pt>
    <dgm:pt modelId="{3874CA44-4804-4F53-ACD5-3473EC4E28ED}" type="sibTrans" cxnId="{0754FBE9-204B-47DC-8656-7E4D0C15C753}">
      <dgm:prSet/>
      <dgm:spPr/>
      <dgm:t>
        <a:bodyPr/>
        <a:lstStyle/>
        <a:p>
          <a:endParaRPr lang="ru-RU"/>
        </a:p>
      </dgm:t>
    </dgm:pt>
    <dgm:pt modelId="{5B31BA47-55F5-4C5E-83AC-3024004218F0}">
      <dgm:prSet phldrT="[Текст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 Повышение доступности и качества услуг, оказываемых населению в сфере культуры</a:t>
          </a:r>
          <a:endParaRPr lang="ru-RU" sz="1000" dirty="0"/>
        </a:p>
      </dgm:t>
    </dgm:pt>
    <dgm:pt modelId="{7973B093-B017-47D4-83E6-A442766400C5}" type="parTrans" cxnId="{DE7BE567-1776-48BC-8927-11FC2115F13A}">
      <dgm:prSet/>
      <dgm:spPr/>
      <dgm:t>
        <a:bodyPr/>
        <a:lstStyle/>
        <a:p>
          <a:endParaRPr lang="ru-RU"/>
        </a:p>
      </dgm:t>
    </dgm:pt>
    <dgm:pt modelId="{C21DAE9F-2AC4-4912-8FD6-A950431FA7AF}" type="sibTrans" cxnId="{DE7BE567-1776-48BC-8927-11FC2115F13A}">
      <dgm:prSet/>
      <dgm:spPr/>
      <dgm:t>
        <a:bodyPr/>
        <a:lstStyle/>
        <a:p>
          <a:endParaRPr lang="ru-RU"/>
        </a:p>
      </dgm:t>
    </dgm:pt>
    <dgm:pt modelId="{421C80E1-DDA6-4CE4-93F3-25D104CB1AA2}">
      <dgm:prSet phldrT="[Текст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Сохранение и развитие художественного образования на территории Кушвинского городского округа, системы поддержки творческой деятельности, талантливой молодежи, одаренных детей</a:t>
          </a:r>
          <a:endParaRPr lang="ru-RU" sz="1000" dirty="0"/>
        </a:p>
      </dgm:t>
    </dgm:pt>
    <dgm:pt modelId="{B66314C0-8007-4C51-A42B-0E8F300F2272}" type="parTrans" cxnId="{A4AFD7B1-E474-49A8-8825-4ADF90F73237}">
      <dgm:prSet/>
      <dgm:spPr/>
      <dgm:t>
        <a:bodyPr/>
        <a:lstStyle/>
        <a:p>
          <a:endParaRPr lang="ru-RU"/>
        </a:p>
      </dgm:t>
    </dgm:pt>
    <dgm:pt modelId="{DA61F1A3-5DDC-4095-AB94-EA9B113C93D5}" type="sibTrans" cxnId="{A4AFD7B1-E474-49A8-8825-4ADF90F73237}">
      <dgm:prSet/>
      <dgm:spPr/>
      <dgm:t>
        <a:bodyPr/>
        <a:lstStyle/>
        <a:p>
          <a:endParaRPr lang="ru-RU"/>
        </a:p>
      </dgm:t>
    </dgm:pt>
    <dgm:pt modelId="{517B6DB1-DF60-4CCE-A785-4B9D15886CC3}">
      <dgm:prSet phldrT="[Текст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Повышение доступности учреждений и качества услуг, оказываемых инвалидам и другим маломобильным группам</a:t>
          </a:r>
          <a:endParaRPr lang="ru-RU" sz="1000" dirty="0"/>
        </a:p>
      </dgm:t>
    </dgm:pt>
    <dgm:pt modelId="{8AFED517-5F6D-4842-A747-EA20C9D019EE}" type="parTrans" cxnId="{AE9F5691-019B-4DD3-8E64-54420822DF48}">
      <dgm:prSet/>
      <dgm:spPr/>
      <dgm:t>
        <a:bodyPr/>
        <a:lstStyle/>
        <a:p>
          <a:endParaRPr lang="ru-RU"/>
        </a:p>
      </dgm:t>
    </dgm:pt>
    <dgm:pt modelId="{A3F3F711-7BC7-4D49-A4F7-2D303B1DB31C}" type="sibTrans" cxnId="{AE9F5691-019B-4DD3-8E64-54420822DF48}">
      <dgm:prSet/>
      <dgm:spPr/>
      <dgm:t>
        <a:bodyPr/>
        <a:lstStyle/>
        <a:p>
          <a:endParaRPr lang="ru-RU"/>
        </a:p>
      </dgm:t>
    </dgm:pt>
    <dgm:pt modelId="{3F015C72-5206-4F30-909C-E45C30C036F4}">
      <dgm:prSet phldrT="[Текст]" custT="1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000" dirty="0" smtClean="0"/>
            <a:t>Усиление роли учреждений культуры по гармонизации межнациональных и межконфессиональных отношений</a:t>
          </a:r>
          <a:endParaRPr lang="ru-RU" sz="1000" dirty="0"/>
        </a:p>
      </dgm:t>
    </dgm:pt>
    <dgm:pt modelId="{961CFBE7-14FA-44DA-81EA-038A733F4E05}" type="parTrans" cxnId="{D69BFDD9-CCBF-4882-A9F5-CD7F3041530A}">
      <dgm:prSet/>
      <dgm:spPr/>
      <dgm:t>
        <a:bodyPr/>
        <a:lstStyle/>
        <a:p>
          <a:endParaRPr lang="ru-RU"/>
        </a:p>
      </dgm:t>
    </dgm:pt>
    <dgm:pt modelId="{4ED34D60-E63A-41BC-BBBA-9B1D93FEE3C6}" type="sibTrans" cxnId="{D69BFDD9-CCBF-4882-A9F5-CD7F3041530A}">
      <dgm:prSet/>
      <dgm:spPr/>
      <dgm:t>
        <a:bodyPr/>
        <a:lstStyle/>
        <a:p>
          <a:endParaRPr lang="ru-RU"/>
        </a:p>
      </dgm:t>
    </dgm:pt>
    <dgm:pt modelId="{D84AF1A4-6751-468C-82F2-CA1F3136052D}" type="pres">
      <dgm:prSet presAssocID="{6B9F58A6-8C76-4212-A60B-2D47CB81BB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908D6-EF28-4D98-A1E7-9D78E59D67B0}" type="pres">
      <dgm:prSet presAssocID="{E195CE49-9DE4-448F-97F2-717C428ADBF4}" presName="linNode" presStyleCnt="0"/>
      <dgm:spPr/>
      <dgm:t>
        <a:bodyPr/>
        <a:lstStyle/>
        <a:p>
          <a:endParaRPr lang="ru-RU"/>
        </a:p>
      </dgm:t>
    </dgm:pt>
    <dgm:pt modelId="{65DE9B7D-BF43-49FD-B54E-9DF39092CE0A}" type="pres">
      <dgm:prSet presAssocID="{E195CE49-9DE4-448F-97F2-717C428ADBF4}" presName="parentText" presStyleLbl="node1" presStyleIdx="0" presStyleCnt="2" custFlipHor="1" custScaleX="30027" custScaleY="22267" custLinFactNeighborX="-2174" custLinFactNeighborY="-235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1C8F-7590-4465-AEFF-260A885BB32D}" type="pres">
      <dgm:prSet presAssocID="{E195CE49-9DE4-448F-97F2-717C428ADBF4}" presName="descendantText" presStyleLbl="alignAccFollowNode1" presStyleIdx="0" presStyleCnt="2" custScaleX="135011" custScaleY="16195" custLinFactNeighborX="-4377" custLinFactNeighborY="-29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65537-C010-491F-8C89-8A8AB4DF5E2F}" type="pres">
      <dgm:prSet presAssocID="{A5A1B591-E0BD-4074-BA0F-9CA4C94A98B5}" presName="sp" presStyleCnt="0"/>
      <dgm:spPr/>
      <dgm:t>
        <a:bodyPr/>
        <a:lstStyle/>
        <a:p>
          <a:endParaRPr lang="ru-RU"/>
        </a:p>
      </dgm:t>
    </dgm:pt>
    <dgm:pt modelId="{980DA5B7-D3FA-404B-A378-80CCF13D6827}" type="pres">
      <dgm:prSet presAssocID="{9EE05460-363D-4C53-86AC-75C7FEE3AB08}" presName="linNode" presStyleCnt="0"/>
      <dgm:spPr/>
      <dgm:t>
        <a:bodyPr/>
        <a:lstStyle/>
        <a:p>
          <a:endParaRPr lang="ru-RU"/>
        </a:p>
      </dgm:t>
    </dgm:pt>
    <dgm:pt modelId="{413517D2-7833-4C18-A400-6947A47E4186}" type="pres">
      <dgm:prSet presAssocID="{9EE05460-363D-4C53-86AC-75C7FEE3AB08}" presName="parentText" presStyleLbl="node1" presStyleIdx="1" presStyleCnt="2" custScaleX="32440" custScaleY="25781" custLinFactNeighborX="-2174" custLinFactNeighborY="-245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E12AD-2990-4F6A-96E0-AC3B4C34DFFD}" type="pres">
      <dgm:prSet presAssocID="{9EE05460-363D-4C53-86AC-75C7FEE3AB08}" presName="descendantText" presStyleLbl="alignAccFollowNode1" presStyleIdx="1" presStyleCnt="2" custScaleX="134486" custScaleY="29358" custLinFactNeighborX="-4388" custLinFactNeighborY="-3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9F5691-019B-4DD3-8E64-54420822DF48}" srcId="{9EE05460-363D-4C53-86AC-75C7FEE3AB08}" destId="{517B6DB1-DF60-4CCE-A785-4B9D15886CC3}" srcOrd="2" destOrd="0" parTransId="{8AFED517-5F6D-4842-A747-EA20C9D019EE}" sibTransId="{A3F3F711-7BC7-4D49-A4F7-2D303B1DB31C}"/>
    <dgm:cxn modelId="{DE7BE567-1776-48BC-8927-11FC2115F13A}" srcId="{9EE05460-363D-4C53-86AC-75C7FEE3AB08}" destId="{5B31BA47-55F5-4C5E-83AC-3024004218F0}" srcOrd="0" destOrd="0" parTransId="{7973B093-B017-47D4-83E6-A442766400C5}" sibTransId="{C21DAE9F-2AC4-4912-8FD6-A950431FA7AF}"/>
    <dgm:cxn modelId="{EE7086AC-7D53-48AF-BEC8-0B7C3EE0D37C}" type="presOf" srcId="{6B9F58A6-8C76-4212-A60B-2D47CB81BB1F}" destId="{D84AF1A4-6751-468C-82F2-CA1F3136052D}" srcOrd="0" destOrd="0" presId="urn:microsoft.com/office/officeart/2005/8/layout/vList5"/>
    <dgm:cxn modelId="{AD23F67A-D6D5-4A1B-AEDA-8AAF1E761FA5}" type="presOf" srcId="{E195CE49-9DE4-448F-97F2-717C428ADBF4}" destId="{65DE9B7D-BF43-49FD-B54E-9DF39092CE0A}" srcOrd="0" destOrd="0" presId="urn:microsoft.com/office/officeart/2005/8/layout/vList5"/>
    <dgm:cxn modelId="{7697AE70-9133-4346-BF27-EF55A1B3C032}" type="presOf" srcId="{26DFE31E-2957-438D-BD28-CE020F517B58}" destId="{62C71C8F-7590-4465-AEFF-260A885BB32D}" srcOrd="0" destOrd="0" presId="urn:microsoft.com/office/officeart/2005/8/layout/vList5"/>
    <dgm:cxn modelId="{8722C04F-1D8F-4E3E-B211-316F4DE1D93D}" type="presOf" srcId="{421C80E1-DDA6-4CE4-93F3-25D104CB1AA2}" destId="{D33E12AD-2990-4F6A-96E0-AC3B4C34DFFD}" srcOrd="0" destOrd="1" presId="urn:microsoft.com/office/officeart/2005/8/layout/vList5"/>
    <dgm:cxn modelId="{D69BFDD9-CCBF-4882-A9F5-CD7F3041530A}" srcId="{9EE05460-363D-4C53-86AC-75C7FEE3AB08}" destId="{3F015C72-5206-4F30-909C-E45C30C036F4}" srcOrd="3" destOrd="0" parTransId="{961CFBE7-14FA-44DA-81EA-038A733F4E05}" sibTransId="{4ED34D60-E63A-41BC-BBBA-9B1D93FEE3C6}"/>
    <dgm:cxn modelId="{E8A1F2D9-8E28-4EE6-920D-700348F1948E}" type="presOf" srcId="{9EE05460-363D-4C53-86AC-75C7FEE3AB08}" destId="{413517D2-7833-4C18-A400-6947A47E4186}" srcOrd="0" destOrd="0" presId="urn:microsoft.com/office/officeart/2005/8/layout/vList5"/>
    <dgm:cxn modelId="{C4D53D1D-B39E-420E-A4A4-21B91B0EF0D5}" srcId="{E195CE49-9DE4-448F-97F2-717C428ADBF4}" destId="{26DFE31E-2957-438D-BD28-CE020F517B58}" srcOrd="0" destOrd="0" parTransId="{20F60C5D-3602-4A18-9BCD-356DFD0BACFF}" sibTransId="{0742D75B-13BF-4B93-B694-46192DA8EA95}"/>
    <dgm:cxn modelId="{A4AFD7B1-E474-49A8-8825-4ADF90F73237}" srcId="{9EE05460-363D-4C53-86AC-75C7FEE3AB08}" destId="{421C80E1-DDA6-4CE4-93F3-25D104CB1AA2}" srcOrd="1" destOrd="0" parTransId="{B66314C0-8007-4C51-A42B-0E8F300F2272}" sibTransId="{DA61F1A3-5DDC-4095-AB94-EA9B113C93D5}"/>
    <dgm:cxn modelId="{5BF95116-3C6B-4B74-9D16-6C43D0F7CDAB}" type="presOf" srcId="{5B31BA47-55F5-4C5E-83AC-3024004218F0}" destId="{D33E12AD-2990-4F6A-96E0-AC3B4C34DFFD}" srcOrd="0" destOrd="0" presId="urn:microsoft.com/office/officeart/2005/8/layout/vList5"/>
    <dgm:cxn modelId="{6BA67E40-8734-4A20-9936-F52FDE7D0B8C}" srcId="{6B9F58A6-8C76-4212-A60B-2D47CB81BB1F}" destId="{E195CE49-9DE4-448F-97F2-717C428ADBF4}" srcOrd="0" destOrd="0" parTransId="{9F40D03A-91E8-4D85-9591-2617C6380986}" sibTransId="{A5A1B591-E0BD-4074-BA0F-9CA4C94A98B5}"/>
    <dgm:cxn modelId="{B72BC88D-F622-4D76-AA96-6C7A7E1A2974}" type="presOf" srcId="{517B6DB1-DF60-4CCE-A785-4B9D15886CC3}" destId="{D33E12AD-2990-4F6A-96E0-AC3B4C34DFFD}" srcOrd="0" destOrd="2" presId="urn:microsoft.com/office/officeart/2005/8/layout/vList5"/>
    <dgm:cxn modelId="{6B8321F6-C30A-4961-8AAC-3C183FCA5B62}" type="presOf" srcId="{3F015C72-5206-4F30-909C-E45C30C036F4}" destId="{D33E12AD-2990-4F6A-96E0-AC3B4C34DFFD}" srcOrd="0" destOrd="3" presId="urn:microsoft.com/office/officeart/2005/8/layout/vList5"/>
    <dgm:cxn modelId="{0754FBE9-204B-47DC-8656-7E4D0C15C753}" srcId="{6B9F58A6-8C76-4212-A60B-2D47CB81BB1F}" destId="{9EE05460-363D-4C53-86AC-75C7FEE3AB08}" srcOrd="1" destOrd="0" parTransId="{20F3B1BB-152F-464C-9F37-F6D404DD0633}" sibTransId="{3874CA44-4804-4F53-ACD5-3473EC4E28ED}"/>
    <dgm:cxn modelId="{D97BBF53-F8CF-4A96-B6AD-7F68CFD2599C}" type="presParOf" srcId="{D84AF1A4-6751-468C-82F2-CA1F3136052D}" destId="{091908D6-EF28-4D98-A1E7-9D78E59D67B0}" srcOrd="0" destOrd="0" presId="urn:microsoft.com/office/officeart/2005/8/layout/vList5"/>
    <dgm:cxn modelId="{D78D4797-1201-4661-AADF-6E8B75D919A9}" type="presParOf" srcId="{091908D6-EF28-4D98-A1E7-9D78E59D67B0}" destId="{65DE9B7D-BF43-49FD-B54E-9DF39092CE0A}" srcOrd="0" destOrd="0" presId="urn:microsoft.com/office/officeart/2005/8/layout/vList5"/>
    <dgm:cxn modelId="{70494F2B-CEBB-48F4-9FA3-93A57C2714D7}" type="presParOf" srcId="{091908D6-EF28-4D98-A1E7-9D78E59D67B0}" destId="{62C71C8F-7590-4465-AEFF-260A885BB32D}" srcOrd="1" destOrd="0" presId="urn:microsoft.com/office/officeart/2005/8/layout/vList5"/>
    <dgm:cxn modelId="{4B711D7E-B98B-4AA1-9F7B-6C2CA0901035}" type="presParOf" srcId="{D84AF1A4-6751-468C-82F2-CA1F3136052D}" destId="{24E65537-C010-491F-8C89-8A8AB4DF5E2F}" srcOrd="1" destOrd="0" presId="urn:microsoft.com/office/officeart/2005/8/layout/vList5"/>
    <dgm:cxn modelId="{CDFE709F-982D-44C9-A59B-D10120719790}" type="presParOf" srcId="{D84AF1A4-6751-468C-82F2-CA1F3136052D}" destId="{980DA5B7-D3FA-404B-A378-80CCF13D6827}" srcOrd="2" destOrd="0" presId="urn:microsoft.com/office/officeart/2005/8/layout/vList5"/>
    <dgm:cxn modelId="{A817CD1A-A341-43CE-9319-080F89558BD3}" type="presParOf" srcId="{980DA5B7-D3FA-404B-A378-80CCF13D6827}" destId="{413517D2-7833-4C18-A400-6947A47E4186}" srcOrd="0" destOrd="0" presId="urn:microsoft.com/office/officeart/2005/8/layout/vList5"/>
    <dgm:cxn modelId="{AF79A392-FAB3-45C8-B5E9-756C0E63FB4F}" type="presParOf" srcId="{980DA5B7-D3FA-404B-A378-80CCF13D6827}" destId="{D33E12AD-2990-4F6A-96E0-AC3B4C34DF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D8B7D-C3DB-42ED-BDED-BC77BDE104A7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7DD062-CD14-4BF4-8997-7744B4EA2051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B6AAD17-1BEA-4D74-86E5-2016608D19AA}">
      <dgm:prSet phldrT="[Текст]" custT="1"/>
      <dgm:spPr/>
      <dgm:t>
        <a:bodyPr/>
        <a:lstStyle/>
        <a:p>
          <a:r>
            <a:rPr lang="ru-RU" sz="1000" dirty="0" smtClean="0"/>
            <a:t>Представительный орган -  </a:t>
          </a:r>
          <a:r>
            <a:rPr lang="ru-RU" sz="1000" dirty="0" smtClean="0"/>
            <a:t>Дума</a:t>
          </a:r>
          <a:endParaRPr lang="ru-RU" sz="1000" dirty="0"/>
        </a:p>
      </dgm:t>
    </dgm:pt>
    <dgm:pt modelId="{81986A52-5DB1-4F76-90A4-EF5CAC311826}" type="parTrans" cxnId="{B5F977E0-E9EA-41E5-BF86-D795808AA73D}">
      <dgm:prSet/>
      <dgm:spPr/>
      <dgm:t>
        <a:bodyPr/>
        <a:lstStyle/>
        <a:p>
          <a:endParaRPr lang="ru-RU" sz="1000"/>
        </a:p>
      </dgm:t>
    </dgm:pt>
    <dgm:pt modelId="{3130E629-F656-4F3D-AB1A-771513F0B6BF}" type="sibTrans" cxnId="{B5F977E0-E9EA-41E5-BF86-D795808AA73D}">
      <dgm:prSet/>
      <dgm:spPr/>
      <dgm:t>
        <a:bodyPr/>
        <a:lstStyle/>
        <a:p>
          <a:endParaRPr lang="ru-RU" sz="1000" dirty="0"/>
        </a:p>
      </dgm:t>
    </dgm:pt>
    <dgm:pt modelId="{55C6A74E-7E86-4C20-A865-609211102740}">
      <dgm:prSet phldrT="[Текст]" custT="1"/>
      <dgm:spPr/>
      <dgm:t>
        <a:bodyPr/>
        <a:lstStyle/>
        <a:p>
          <a:r>
            <a:rPr lang="ru-RU" sz="1000" dirty="0" smtClean="0"/>
            <a:t>Высшее должностное лицо – </a:t>
          </a:r>
          <a:r>
            <a:rPr lang="ru-RU" sz="1000" dirty="0" smtClean="0"/>
            <a:t>Глава</a:t>
          </a:r>
          <a:endParaRPr lang="ru-RU" sz="1000" dirty="0"/>
        </a:p>
      </dgm:t>
    </dgm:pt>
    <dgm:pt modelId="{CFE91CB0-1DF9-4EB3-BEFC-E09C39F0EBCB}" type="parTrans" cxnId="{D34DC9AB-C65F-479B-BDB9-8C6D6D72E79C}">
      <dgm:prSet/>
      <dgm:spPr/>
      <dgm:t>
        <a:bodyPr/>
        <a:lstStyle/>
        <a:p>
          <a:endParaRPr lang="ru-RU" sz="1000"/>
        </a:p>
      </dgm:t>
    </dgm:pt>
    <dgm:pt modelId="{882B91F1-5CA7-4F94-944F-1466FE934863}" type="sibTrans" cxnId="{D34DC9AB-C65F-479B-BDB9-8C6D6D72E79C}">
      <dgm:prSet/>
      <dgm:spPr/>
      <dgm:t>
        <a:bodyPr/>
        <a:lstStyle/>
        <a:p>
          <a:endParaRPr lang="ru-RU" sz="1000" dirty="0"/>
        </a:p>
      </dgm:t>
    </dgm:pt>
    <dgm:pt modelId="{D5F73241-6D69-4A56-8C29-E42CF7466350}">
      <dgm:prSet phldrT="[Текст]" custT="1"/>
      <dgm:spPr/>
      <dgm:t>
        <a:bodyPr/>
        <a:lstStyle/>
        <a:p>
          <a:r>
            <a:rPr lang="ru-RU" sz="1000" dirty="0" smtClean="0"/>
            <a:t>Исполнительно-распорядительный орган </a:t>
          </a:r>
          <a:r>
            <a:rPr lang="ru-RU" sz="1000" dirty="0" smtClean="0"/>
            <a:t>– администрация</a:t>
          </a:r>
          <a:endParaRPr lang="ru-RU" sz="1000" dirty="0"/>
        </a:p>
      </dgm:t>
    </dgm:pt>
    <dgm:pt modelId="{426F3D37-B61A-468A-9037-A032728661B9}" type="parTrans" cxnId="{AA174A6D-F01A-46A8-BD82-E233BC41E037}">
      <dgm:prSet/>
      <dgm:spPr/>
      <dgm:t>
        <a:bodyPr/>
        <a:lstStyle/>
        <a:p>
          <a:endParaRPr lang="ru-RU" sz="1000"/>
        </a:p>
      </dgm:t>
    </dgm:pt>
    <dgm:pt modelId="{F3130073-9377-4071-A0BA-B542F8097D64}" type="sibTrans" cxnId="{AA174A6D-F01A-46A8-BD82-E233BC41E037}">
      <dgm:prSet/>
      <dgm:spPr/>
      <dgm:t>
        <a:bodyPr/>
        <a:lstStyle/>
        <a:p>
          <a:endParaRPr lang="ru-RU" sz="1000" dirty="0"/>
        </a:p>
      </dgm:t>
    </dgm:pt>
    <dgm:pt modelId="{E4F95AA3-773C-4AD5-B905-6B2F248538BD}">
      <dgm:prSet phldrT="[Текст]" custT="1"/>
      <dgm:spPr/>
      <dgm:t>
        <a:bodyPr/>
        <a:lstStyle/>
        <a:p>
          <a:r>
            <a:rPr lang="ru-RU" sz="1000" dirty="0" smtClean="0"/>
            <a:t>Финансовый орган – Финансовое </a:t>
          </a:r>
          <a:r>
            <a:rPr lang="ru-RU" sz="1000" dirty="0" smtClean="0"/>
            <a:t>управление</a:t>
          </a:r>
          <a:endParaRPr lang="ru-RU" sz="1000" dirty="0"/>
        </a:p>
      </dgm:t>
    </dgm:pt>
    <dgm:pt modelId="{4839CAB7-AD10-42D6-AD21-BD414A04B3B7}" type="parTrans" cxnId="{AD9D59F9-A548-4CC6-BB0D-7A7736206CC3}">
      <dgm:prSet/>
      <dgm:spPr/>
      <dgm:t>
        <a:bodyPr/>
        <a:lstStyle/>
        <a:p>
          <a:endParaRPr lang="ru-RU" sz="1000"/>
        </a:p>
      </dgm:t>
    </dgm:pt>
    <dgm:pt modelId="{03E87AA3-4F79-49A6-8E29-7F462F052F65}" type="sibTrans" cxnId="{AD9D59F9-A548-4CC6-BB0D-7A7736206CC3}">
      <dgm:prSet/>
      <dgm:spPr/>
      <dgm:t>
        <a:bodyPr/>
        <a:lstStyle/>
        <a:p>
          <a:endParaRPr lang="ru-RU" sz="1000" dirty="0"/>
        </a:p>
      </dgm:t>
    </dgm:pt>
    <dgm:pt modelId="{D72D65AE-E568-4692-938F-2BC05E1013A8}">
      <dgm:prSet phldrT="[Текст]" custT="1"/>
      <dgm:spPr/>
      <dgm:t>
        <a:bodyPr/>
        <a:lstStyle/>
        <a:p>
          <a:r>
            <a:rPr lang="ru-RU" sz="1000" dirty="0" smtClean="0"/>
            <a:t>Орган внешнего муниципального финансового контроля – Управление муниципального </a:t>
          </a:r>
          <a:r>
            <a:rPr lang="ru-RU" sz="1000" dirty="0" smtClean="0"/>
            <a:t>контроля</a:t>
          </a:r>
          <a:endParaRPr lang="ru-RU" sz="1000" dirty="0"/>
        </a:p>
      </dgm:t>
    </dgm:pt>
    <dgm:pt modelId="{B2549A99-ED3C-45D8-A618-CD9EF70BF08D}" type="parTrans" cxnId="{E48847ED-DFF8-4B92-9475-5FAC71E38A7C}">
      <dgm:prSet/>
      <dgm:spPr/>
      <dgm:t>
        <a:bodyPr/>
        <a:lstStyle/>
        <a:p>
          <a:endParaRPr lang="ru-RU" sz="1000"/>
        </a:p>
      </dgm:t>
    </dgm:pt>
    <dgm:pt modelId="{FA46965D-D1CA-4D59-8E00-916ED2926FE7}" type="sibTrans" cxnId="{E48847ED-DFF8-4B92-9475-5FAC71E38A7C}">
      <dgm:prSet/>
      <dgm:spPr/>
      <dgm:t>
        <a:bodyPr/>
        <a:lstStyle/>
        <a:p>
          <a:endParaRPr lang="ru-RU" sz="1000" dirty="0"/>
        </a:p>
      </dgm:t>
    </dgm:pt>
    <dgm:pt modelId="{D04D1E2C-B753-4FD6-B8EF-623F689E5860}">
      <dgm:prSet custT="1"/>
      <dgm:spPr/>
      <dgm:t>
        <a:bodyPr/>
        <a:lstStyle/>
        <a:p>
          <a:r>
            <a:rPr lang="ru-RU" sz="1000" dirty="0" smtClean="0"/>
            <a:t>Главные распорядители (распорядители) средств бюджета </a:t>
          </a:r>
          <a:endParaRPr lang="ru-RU" sz="1000" dirty="0"/>
        </a:p>
      </dgm:t>
    </dgm:pt>
    <dgm:pt modelId="{072FD3C1-BC96-4507-854B-5C61819945E9}" type="parTrans" cxnId="{E06BA368-52E3-4AD9-BE1B-117ED2B81D40}">
      <dgm:prSet/>
      <dgm:spPr/>
      <dgm:t>
        <a:bodyPr/>
        <a:lstStyle/>
        <a:p>
          <a:endParaRPr lang="ru-RU" sz="1000"/>
        </a:p>
      </dgm:t>
    </dgm:pt>
    <dgm:pt modelId="{B5F16ED5-19FD-40CF-A06A-41F6B9DF9FD3}" type="sibTrans" cxnId="{E06BA368-52E3-4AD9-BE1B-117ED2B81D40}">
      <dgm:prSet/>
      <dgm:spPr/>
      <dgm:t>
        <a:bodyPr/>
        <a:lstStyle/>
        <a:p>
          <a:endParaRPr lang="ru-RU" sz="1000" dirty="0"/>
        </a:p>
      </dgm:t>
    </dgm:pt>
    <dgm:pt modelId="{25548567-CC77-4267-8220-8F82EB42E796}">
      <dgm:prSet custT="1"/>
      <dgm:spPr/>
      <dgm:t>
        <a:bodyPr/>
        <a:lstStyle/>
        <a:p>
          <a:r>
            <a:rPr lang="ru-RU" sz="1000" dirty="0" smtClean="0"/>
            <a:t>Главные  администраторы (администраторы) доходов бюджета</a:t>
          </a:r>
          <a:endParaRPr lang="ru-RU" sz="1000" dirty="0"/>
        </a:p>
      </dgm:t>
    </dgm:pt>
    <dgm:pt modelId="{58758F45-0710-4843-AFAF-D903AA044417}" type="parTrans" cxnId="{FE7A275C-FD4F-4C2E-9B40-0D3BEA4385E1}">
      <dgm:prSet/>
      <dgm:spPr/>
      <dgm:t>
        <a:bodyPr/>
        <a:lstStyle/>
        <a:p>
          <a:endParaRPr lang="ru-RU" sz="1000"/>
        </a:p>
      </dgm:t>
    </dgm:pt>
    <dgm:pt modelId="{C5079B70-09AB-4AE5-A62E-498DF6CB84BE}" type="sibTrans" cxnId="{FE7A275C-FD4F-4C2E-9B40-0D3BEA4385E1}">
      <dgm:prSet/>
      <dgm:spPr/>
      <dgm:t>
        <a:bodyPr/>
        <a:lstStyle/>
        <a:p>
          <a:endParaRPr lang="ru-RU" sz="1000" dirty="0"/>
        </a:p>
      </dgm:t>
    </dgm:pt>
    <dgm:pt modelId="{F3DF007C-CBD1-41B5-AECC-CE50C9899BB6}">
      <dgm:prSet custT="1"/>
      <dgm:spPr/>
      <dgm:t>
        <a:bodyPr/>
        <a:lstStyle/>
        <a:p>
          <a:r>
            <a:rPr lang="ru-RU" sz="1000" dirty="0" smtClean="0"/>
            <a:t>Главные администраторы (администраторы) источников финансирования дефицита бюджета</a:t>
          </a:r>
          <a:endParaRPr lang="ru-RU" sz="1000" dirty="0"/>
        </a:p>
      </dgm:t>
    </dgm:pt>
    <dgm:pt modelId="{3790A984-D6A0-4484-A3D5-37632DB45ECD}" type="parTrans" cxnId="{72EF28E5-3EF5-4F6F-9335-DE744ECD4E4D}">
      <dgm:prSet/>
      <dgm:spPr/>
      <dgm:t>
        <a:bodyPr/>
        <a:lstStyle/>
        <a:p>
          <a:endParaRPr lang="ru-RU" sz="1000"/>
        </a:p>
      </dgm:t>
    </dgm:pt>
    <dgm:pt modelId="{0B80FBB0-BCB4-41DF-874E-4C4B0AB7CEE3}" type="sibTrans" cxnId="{72EF28E5-3EF5-4F6F-9335-DE744ECD4E4D}">
      <dgm:prSet/>
      <dgm:spPr/>
      <dgm:t>
        <a:bodyPr/>
        <a:lstStyle/>
        <a:p>
          <a:endParaRPr lang="ru-RU" sz="1000" dirty="0"/>
        </a:p>
      </dgm:t>
    </dgm:pt>
    <dgm:pt modelId="{08E0919A-885E-407D-BDAB-0E64DC8ED077}">
      <dgm:prSet custT="1"/>
      <dgm:spPr/>
      <dgm:t>
        <a:bodyPr/>
        <a:lstStyle/>
        <a:p>
          <a:r>
            <a:rPr lang="ru-RU" sz="1000" dirty="0" smtClean="0"/>
            <a:t>Получатели средств бюджета</a:t>
          </a:r>
          <a:endParaRPr lang="ru-RU" sz="1000" dirty="0"/>
        </a:p>
      </dgm:t>
    </dgm:pt>
    <dgm:pt modelId="{A72CBA8F-A68B-493B-B6B6-CBC30E02703D}" type="parTrans" cxnId="{70A8658D-74BA-4121-986B-399BDC3C8904}">
      <dgm:prSet/>
      <dgm:spPr/>
      <dgm:t>
        <a:bodyPr/>
        <a:lstStyle/>
        <a:p>
          <a:endParaRPr lang="ru-RU" sz="1000"/>
        </a:p>
      </dgm:t>
    </dgm:pt>
    <dgm:pt modelId="{06503C69-E1B4-413E-A2E9-A7AABEF0E96A}" type="sibTrans" cxnId="{70A8658D-74BA-4121-986B-399BDC3C8904}">
      <dgm:prSet/>
      <dgm:spPr/>
      <dgm:t>
        <a:bodyPr/>
        <a:lstStyle/>
        <a:p>
          <a:endParaRPr lang="ru-RU" sz="1000" dirty="0"/>
        </a:p>
      </dgm:t>
    </dgm:pt>
    <dgm:pt modelId="{C4BFDD57-761B-46C7-8D5E-E5CD96ABA46E}" type="pres">
      <dgm:prSet presAssocID="{707DD062-CD14-4BF4-8997-7744B4EA20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A754C-76C9-42D1-AB8E-E052D12D4DBE}" type="pres">
      <dgm:prSet presAssocID="{5B6AAD17-1BEA-4D74-86E5-2016608D19AA}" presName="node" presStyleLbl="node1" presStyleIdx="0" presStyleCnt="9" custScaleY="126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FD34F-5D3D-4EF3-9704-434369B86776}" type="pres">
      <dgm:prSet presAssocID="{5B6AAD17-1BEA-4D74-86E5-2016608D19AA}" presName="spNode" presStyleCnt="0"/>
      <dgm:spPr/>
    </dgm:pt>
    <dgm:pt modelId="{B99AC648-790A-4481-A994-82848A2CFCD2}" type="pres">
      <dgm:prSet presAssocID="{3130E629-F656-4F3D-AB1A-771513F0B6BF}" presName="sibTrans" presStyleLbl="sibTrans1D1" presStyleIdx="0" presStyleCnt="9"/>
      <dgm:spPr/>
      <dgm:t>
        <a:bodyPr/>
        <a:lstStyle/>
        <a:p>
          <a:endParaRPr lang="ru-RU"/>
        </a:p>
      </dgm:t>
    </dgm:pt>
    <dgm:pt modelId="{161F67C1-7B9A-4DD1-95AD-0BAABD890DCA}" type="pres">
      <dgm:prSet presAssocID="{55C6A74E-7E86-4C20-A865-609211102740}" presName="node" presStyleLbl="node1" presStyleIdx="1" presStyleCnt="9" custScaleY="110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0AA03-DF6A-4E0D-B1CB-CC446B296557}" type="pres">
      <dgm:prSet presAssocID="{55C6A74E-7E86-4C20-A865-609211102740}" presName="spNode" presStyleCnt="0"/>
      <dgm:spPr/>
    </dgm:pt>
    <dgm:pt modelId="{5A1D2CBB-C543-4BB7-901A-8DFCD1BCB22A}" type="pres">
      <dgm:prSet presAssocID="{882B91F1-5CA7-4F94-944F-1466FE934863}" presName="sibTrans" presStyleLbl="sibTrans1D1" presStyleIdx="1" presStyleCnt="9"/>
      <dgm:spPr/>
      <dgm:t>
        <a:bodyPr/>
        <a:lstStyle/>
        <a:p>
          <a:endParaRPr lang="ru-RU"/>
        </a:p>
      </dgm:t>
    </dgm:pt>
    <dgm:pt modelId="{81A953FF-1BBF-4F94-9FBE-82247C572FBC}" type="pres">
      <dgm:prSet presAssocID="{D5F73241-6D69-4A56-8C29-E42CF7466350}" presName="node" presStyleLbl="node1" presStyleIdx="2" presStyleCnt="9" custScaleX="138601" custScaleY="181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5DA91-E21D-48A4-B4D8-595D6976F2CD}" type="pres">
      <dgm:prSet presAssocID="{D5F73241-6D69-4A56-8C29-E42CF7466350}" presName="spNode" presStyleCnt="0"/>
      <dgm:spPr/>
    </dgm:pt>
    <dgm:pt modelId="{EB55ED2A-5F6F-4A23-B651-830F3939F8A6}" type="pres">
      <dgm:prSet presAssocID="{F3130073-9377-4071-A0BA-B542F8097D64}" presName="sibTrans" presStyleLbl="sibTrans1D1" presStyleIdx="2" presStyleCnt="9"/>
      <dgm:spPr/>
      <dgm:t>
        <a:bodyPr/>
        <a:lstStyle/>
        <a:p>
          <a:endParaRPr lang="ru-RU"/>
        </a:p>
      </dgm:t>
    </dgm:pt>
    <dgm:pt modelId="{6ECD6D93-A85B-4781-AB6B-2F0C7873D7DB}" type="pres">
      <dgm:prSet presAssocID="{E4F95AA3-773C-4AD5-B905-6B2F248538BD}" presName="node" presStyleLbl="node1" presStyleIdx="3" presStyleCnt="9" custScaleY="136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F391C-8738-4771-9E4B-CC8991D16FAB}" type="pres">
      <dgm:prSet presAssocID="{E4F95AA3-773C-4AD5-B905-6B2F248538BD}" presName="spNode" presStyleCnt="0"/>
      <dgm:spPr/>
    </dgm:pt>
    <dgm:pt modelId="{C6DA37E5-EBF9-4D0A-85D7-EF625011E9E1}" type="pres">
      <dgm:prSet presAssocID="{03E87AA3-4F79-49A6-8E29-7F462F052F65}" presName="sibTrans" presStyleLbl="sibTrans1D1" presStyleIdx="3" presStyleCnt="9"/>
      <dgm:spPr/>
      <dgm:t>
        <a:bodyPr/>
        <a:lstStyle/>
        <a:p>
          <a:endParaRPr lang="ru-RU"/>
        </a:p>
      </dgm:t>
    </dgm:pt>
    <dgm:pt modelId="{89AEE00F-E029-4A22-AD67-D45AE9F87A12}" type="pres">
      <dgm:prSet presAssocID="{D72D65AE-E568-4692-938F-2BC05E1013A8}" presName="node" presStyleLbl="node1" presStyleIdx="4" presStyleCnt="9" custScaleX="125927" custScaleY="178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AC1B4-59B4-4F8A-8125-EC68FABD957B}" type="pres">
      <dgm:prSet presAssocID="{D72D65AE-E568-4692-938F-2BC05E1013A8}" presName="spNode" presStyleCnt="0"/>
      <dgm:spPr/>
    </dgm:pt>
    <dgm:pt modelId="{14C17D67-0B58-4667-B89D-72BBC00887A1}" type="pres">
      <dgm:prSet presAssocID="{FA46965D-D1CA-4D59-8E00-916ED2926FE7}" presName="sibTrans" presStyleLbl="sibTrans1D1" presStyleIdx="4" presStyleCnt="9"/>
      <dgm:spPr/>
      <dgm:t>
        <a:bodyPr/>
        <a:lstStyle/>
        <a:p>
          <a:endParaRPr lang="ru-RU"/>
        </a:p>
      </dgm:t>
    </dgm:pt>
    <dgm:pt modelId="{A1DFD4C9-7D51-4DA5-8F4A-A194775EDB56}" type="pres">
      <dgm:prSet presAssocID="{D04D1E2C-B753-4FD6-B8EF-623F689E5860}" presName="node" presStyleLbl="node1" presStyleIdx="5" presStyleCnt="9" custScaleX="115381" custScaleY="162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6E323-2154-4482-B705-6D4208207566}" type="pres">
      <dgm:prSet presAssocID="{D04D1E2C-B753-4FD6-B8EF-623F689E5860}" presName="spNode" presStyleCnt="0"/>
      <dgm:spPr/>
    </dgm:pt>
    <dgm:pt modelId="{6A2C07E8-5733-44DA-B621-E6F97E2F4EE9}" type="pres">
      <dgm:prSet presAssocID="{B5F16ED5-19FD-40CF-A06A-41F6B9DF9FD3}" presName="sibTrans" presStyleLbl="sibTrans1D1" presStyleIdx="5" presStyleCnt="9"/>
      <dgm:spPr/>
      <dgm:t>
        <a:bodyPr/>
        <a:lstStyle/>
        <a:p>
          <a:endParaRPr lang="ru-RU"/>
        </a:p>
      </dgm:t>
    </dgm:pt>
    <dgm:pt modelId="{887E29B5-B8AE-4D30-A426-3A6D4D668322}" type="pres">
      <dgm:prSet presAssocID="{25548567-CC77-4267-8220-8F82EB42E796}" presName="node" presStyleLbl="node1" presStyleIdx="6" presStyleCnt="9" custScaleX="133653" custScaleY="152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5A715-2959-45C9-8E3A-1698169EAF10}" type="pres">
      <dgm:prSet presAssocID="{25548567-CC77-4267-8220-8F82EB42E796}" presName="spNode" presStyleCnt="0"/>
      <dgm:spPr/>
    </dgm:pt>
    <dgm:pt modelId="{7B1DD80C-E30D-4EFF-A7F4-4D446D4A95F9}" type="pres">
      <dgm:prSet presAssocID="{C5079B70-09AB-4AE5-A62E-498DF6CB84BE}" presName="sibTrans" presStyleLbl="sibTrans1D1" presStyleIdx="6" presStyleCnt="9"/>
      <dgm:spPr/>
      <dgm:t>
        <a:bodyPr/>
        <a:lstStyle/>
        <a:p>
          <a:endParaRPr lang="ru-RU"/>
        </a:p>
      </dgm:t>
    </dgm:pt>
    <dgm:pt modelId="{FFB60FF3-3881-406D-9710-855CCE6B90B9}" type="pres">
      <dgm:prSet presAssocID="{F3DF007C-CBD1-41B5-AECC-CE50C9899BB6}" presName="node" presStyleLbl="node1" presStyleIdx="7" presStyleCnt="9" custScaleX="134187" custScaleY="170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2A05D-A2A9-4BC2-92FB-EF6A3BB0A603}" type="pres">
      <dgm:prSet presAssocID="{F3DF007C-CBD1-41B5-AECC-CE50C9899BB6}" presName="spNode" presStyleCnt="0"/>
      <dgm:spPr/>
    </dgm:pt>
    <dgm:pt modelId="{DBB209A4-6F8E-4226-BD36-277DBEE4B6DB}" type="pres">
      <dgm:prSet presAssocID="{0B80FBB0-BCB4-41DF-874E-4C4B0AB7CEE3}" presName="sibTrans" presStyleLbl="sibTrans1D1" presStyleIdx="7" presStyleCnt="9"/>
      <dgm:spPr/>
      <dgm:t>
        <a:bodyPr/>
        <a:lstStyle/>
        <a:p>
          <a:endParaRPr lang="ru-RU"/>
        </a:p>
      </dgm:t>
    </dgm:pt>
    <dgm:pt modelId="{0AFF9E1A-9611-40C1-92D9-CDF3F967DFB6}" type="pres">
      <dgm:prSet presAssocID="{08E0919A-885E-407D-BDAB-0E64DC8ED077}" presName="node" presStyleLbl="node1" presStyleIdx="8" presStyleCnt="9" custScaleY="153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1DCE8-BA20-44CD-8979-2E25DA8D4158}" type="pres">
      <dgm:prSet presAssocID="{08E0919A-885E-407D-BDAB-0E64DC8ED077}" presName="spNode" presStyleCnt="0"/>
      <dgm:spPr/>
    </dgm:pt>
    <dgm:pt modelId="{0F432267-A1A7-425F-A03F-AB8E18863EF0}" type="pres">
      <dgm:prSet presAssocID="{06503C69-E1B4-413E-A2E9-A7AABEF0E96A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49486F74-4F96-4A46-B3F8-72B81870D0CA}" type="presOf" srcId="{55C6A74E-7E86-4C20-A865-609211102740}" destId="{161F67C1-7B9A-4DD1-95AD-0BAABD890DCA}" srcOrd="0" destOrd="0" presId="urn:microsoft.com/office/officeart/2005/8/layout/cycle6"/>
    <dgm:cxn modelId="{2366BF01-6AA9-4627-9516-3C115769821E}" type="presOf" srcId="{707DD062-CD14-4BF4-8997-7744B4EA2051}" destId="{C4BFDD57-761B-46C7-8D5E-E5CD96ABA46E}" srcOrd="0" destOrd="0" presId="urn:microsoft.com/office/officeart/2005/8/layout/cycle6"/>
    <dgm:cxn modelId="{70A8658D-74BA-4121-986B-399BDC3C8904}" srcId="{707DD062-CD14-4BF4-8997-7744B4EA2051}" destId="{08E0919A-885E-407D-BDAB-0E64DC8ED077}" srcOrd="8" destOrd="0" parTransId="{A72CBA8F-A68B-493B-B6B6-CBC30E02703D}" sibTransId="{06503C69-E1B4-413E-A2E9-A7AABEF0E96A}"/>
    <dgm:cxn modelId="{30302B5E-627C-473E-B8DF-50E135B93965}" type="presOf" srcId="{B5F16ED5-19FD-40CF-A06A-41F6B9DF9FD3}" destId="{6A2C07E8-5733-44DA-B621-E6F97E2F4EE9}" srcOrd="0" destOrd="0" presId="urn:microsoft.com/office/officeart/2005/8/layout/cycle6"/>
    <dgm:cxn modelId="{376ED67F-19DE-47F4-9C5F-38A3DA462AEE}" type="presOf" srcId="{F3130073-9377-4071-A0BA-B542F8097D64}" destId="{EB55ED2A-5F6F-4A23-B651-830F3939F8A6}" srcOrd="0" destOrd="0" presId="urn:microsoft.com/office/officeart/2005/8/layout/cycle6"/>
    <dgm:cxn modelId="{D99B87DE-BCC6-4E0B-8BF1-C610965BBADD}" type="presOf" srcId="{C5079B70-09AB-4AE5-A62E-498DF6CB84BE}" destId="{7B1DD80C-E30D-4EFF-A7F4-4D446D4A95F9}" srcOrd="0" destOrd="0" presId="urn:microsoft.com/office/officeart/2005/8/layout/cycle6"/>
    <dgm:cxn modelId="{D34DC9AB-C65F-479B-BDB9-8C6D6D72E79C}" srcId="{707DD062-CD14-4BF4-8997-7744B4EA2051}" destId="{55C6A74E-7E86-4C20-A865-609211102740}" srcOrd="1" destOrd="0" parTransId="{CFE91CB0-1DF9-4EB3-BEFC-E09C39F0EBCB}" sibTransId="{882B91F1-5CA7-4F94-944F-1466FE934863}"/>
    <dgm:cxn modelId="{1F15ECCF-FF19-498D-801B-0DE712AE1FA2}" type="presOf" srcId="{D72D65AE-E568-4692-938F-2BC05E1013A8}" destId="{89AEE00F-E029-4A22-AD67-D45AE9F87A12}" srcOrd="0" destOrd="0" presId="urn:microsoft.com/office/officeart/2005/8/layout/cycle6"/>
    <dgm:cxn modelId="{5B480044-88EE-4FC8-A467-C4BF1BD565A0}" type="presOf" srcId="{06503C69-E1B4-413E-A2E9-A7AABEF0E96A}" destId="{0F432267-A1A7-425F-A03F-AB8E18863EF0}" srcOrd="0" destOrd="0" presId="urn:microsoft.com/office/officeart/2005/8/layout/cycle6"/>
    <dgm:cxn modelId="{6F4276AF-A8D6-4983-96F8-2BCD4B2C19F5}" type="presOf" srcId="{5B6AAD17-1BEA-4D74-86E5-2016608D19AA}" destId="{14AA754C-76C9-42D1-AB8E-E052D12D4DBE}" srcOrd="0" destOrd="0" presId="urn:microsoft.com/office/officeart/2005/8/layout/cycle6"/>
    <dgm:cxn modelId="{78BB2AF0-AD9D-45FA-8CFE-EE60CD69F4D8}" type="presOf" srcId="{03E87AA3-4F79-49A6-8E29-7F462F052F65}" destId="{C6DA37E5-EBF9-4D0A-85D7-EF625011E9E1}" srcOrd="0" destOrd="0" presId="urn:microsoft.com/office/officeart/2005/8/layout/cycle6"/>
    <dgm:cxn modelId="{E06BA368-52E3-4AD9-BE1B-117ED2B81D40}" srcId="{707DD062-CD14-4BF4-8997-7744B4EA2051}" destId="{D04D1E2C-B753-4FD6-B8EF-623F689E5860}" srcOrd="5" destOrd="0" parTransId="{072FD3C1-BC96-4507-854B-5C61819945E9}" sibTransId="{B5F16ED5-19FD-40CF-A06A-41F6B9DF9FD3}"/>
    <dgm:cxn modelId="{D49DE7AB-30B3-4417-9231-6DC091E73189}" type="presOf" srcId="{25548567-CC77-4267-8220-8F82EB42E796}" destId="{887E29B5-B8AE-4D30-A426-3A6D4D668322}" srcOrd="0" destOrd="0" presId="urn:microsoft.com/office/officeart/2005/8/layout/cycle6"/>
    <dgm:cxn modelId="{E48847ED-DFF8-4B92-9475-5FAC71E38A7C}" srcId="{707DD062-CD14-4BF4-8997-7744B4EA2051}" destId="{D72D65AE-E568-4692-938F-2BC05E1013A8}" srcOrd="4" destOrd="0" parTransId="{B2549A99-ED3C-45D8-A618-CD9EF70BF08D}" sibTransId="{FA46965D-D1CA-4D59-8E00-916ED2926FE7}"/>
    <dgm:cxn modelId="{6F46CD93-3883-47FF-A567-959BF654519B}" type="presOf" srcId="{E4F95AA3-773C-4AD5-B905-6B2F248538BD}" destId="{6ECD6D93-A85B-4781-AB6B-2F0C7873D7DB}" srcOrd="0" destOrd="0" presId="urn:microsoft.com/office/officeart/2005/8/layout/cycle6"/>
    <dgm:cxn modelId="{7CDE8700-2BC6-481D-9F5A-1C7AFE82D2B3}" type="presOf" srcId="{3130E629-F656-4F3D-AB1A-771513F0B6BF}" destId="{B99AC648-790A-4481-A994-82848A2CFCD2}" srcOrd="0" destOrd="0" presId="urn:microsoft.com/office/officeart/2005/8/layout/cycle6"/>
    <dgm:cxn modelId="{72EF28E5-3EF5-4F6F-9335-DE744ECD4E4D}" srcId="{707DD062-CD14-4BF4-8997-7744B4EA2051}" destId="{F3DF007C-CBD1-41B5-AECC-CE50C9899BB6}" srcOrd="7" destOrd="0" parTransId="{3790A984-D6A0-4484-A3D5-37632DB45ECD}" sibTransId="{0B80FBB0-BCB4-41DF-874E-4C4B0AB7CEE3}"/>
    <dgm:cxn modelId="{AD9D59F9-A548-4CC6-BB0D-7A7736206CC3}" srcId="{707DD062-CD14-4BF4-8997-7744B4EA2051}" destId="{E4F95AA3-773C-4AD5-B905-6B2F248538BD}" srcOrd="3" destOrd="0" parTransId="{4839CAB7-AD10-42D6-AD21-BD414A04B3B7}" sibTransId="{03E87AA3-4F79-49A6-8E29-7F462F052F65}"/>
    <dgm:cxn modelId="{5042FF04-9866-48BF-8A80-39A6CC6BEFB2}" type="presOf" srcId="{F3DF007C-CBD1-41B5-AECC-CE50C9899BB6}" destId="{FFB60FF3-3881-406D-9710-855CCE6B90B9}" srcOrd="0" destOrd="0" presId="urn:microsoft.com/office/officeart/2005/8/layout/cycle6"/>
    <dgm:cxn modelId="{EDAAFBBF-7B47-4309-BE57-908959FC7827}" type="presOf" srcId="{0B80FBB0-BCB4-41DF-874E-4C4B0AB7CEE3}" destId="{DBB209A4-6F8E-4226-BD36-277DBEE4B6DB}" srcOrd="0" destOrd="0" presId="urn:microsoft.com/office/officeart/2005/8/layout/cycle6"/>
    <dgm:cxn modelId="{5E8BB9D9-678D-406F-8899-AFF39B37CEEE}" type="presOf" srcId="{FA46965D-D1CA-4D59-8E00-916ED2926FE7}" destId="{14C17D67-0B58-4667-B89D-72BBC00887A1}" srcOrd="0" destOrd="0" presId="urn:microsoft.com/office/officeart/2005/8/layout/cycle6"/>
    <dgm:cxn modelId="{765AFC38-EADB-4895-9A1D-A1FCA2435EDF}" type="presOf" srcId="{D5F73241-6D69-4A56-8C29-E42CF7466350}" destId="{81A953FF-1BBF-4F94-9FBE-82247C572FBC}" srcOrd="0" destOrd="0" presId="urn:microsoft.com/office/officeart/2005/8/layout/cycle6"/>
    <dgm:cxn modelId="{FE7A275C-FD4F-4C2E-9B40-0D3BEA4385E1}" srcId="{707DD062-CD14-4BF4-8997-7744B4EA2051}" destId="{25548567-CC77-4267-8220-8F82EB42E796}" srcOrd="6" destOrd="0" parTransId="{58758F45-0710-4843-AFAF-D903AA044417}" sibTransId="{C5079B70-09AB-4AE5-A62E-498DF6CB84BE}"/>
    <dgm:cxn modelId="{B5F977E0-E9EA-41E5-BF86-D795808AA73D}" srcId="{707DD062-CD14-4BF4-8997-7744B4EA2051}" destId="{5B6AAD17-1BEA-4D74-86E5-2016608D19AA}" srcOrd="0" destOrd="0" parTransId="{81986A52-5DB1-4F76-90A4-EF5CAC311826}" sibTransId="{3130E629-F656-4F3D-AB1A-771513F0B6BF}"/>
    <dgm:cxn modelId="{1856A6B9-EE61-4489-A784-5B9CF9D7C5DF}" type="presOf" srcId="{08E0919A-885E-407D-BDAB-0E64DC8ED077}" destId="{0AFF9E1A-9611-40C1-92D9-CDF3F967DFB6}" srcOrd="0" destOrd="0" presId="urn:microsoft.com/office/officeart/2005/8/layout/cycle6"/>
    <dgm:cxn modelId="{AA174A6D-F01A-46A8-BD82-E233BC41E037}" srcId="{707DD062-CD14-4BF4-8997-7744B4EA2051}" destId="{D5F73241-6D69-4A56-8C29-E42CF7466350}" srcOrd="2" destOrd="0" parTransId="{426F3D37-B61A-468A-9037-A032728661B9}" sibTransId="{F3130073-9377-4071-A0BA-B542F8097D64}"/>
    <dgm:cxn modelId="{0E15900E-2D24-41D4-841A-D2562C9201E8}" type="presOf" srcId="{D04D1E2C-B753-4FD6-B8EF-623F689E5860}" destId="{A1DFD4C9-7D51-4DA5-8F4A-A194775EDB56}" srcOrd="0" destOrd="0" presId="urn:microsoft.com/office/officeart/2005/8/layout/cycle6"/>
    <dgm:cxn modelId="{BEEA8223-DE74-4AD2-8A60-56C6A9D59173}" type="presOf" srcId="{882B91F1-5CA7-4F94-944F-1466FE934863}" destId="{5A1D2CBB-C543-4BB7-901A-8DFCD1BCB22A}" srcOrd="0" destOrd="0" presId="urn:microsoft.com/office/officeart/2005/8/layout/cycle6"/>
    <dgm:cxn modelId="{2842981C-DB8B-4DA2-BEA5-B3298BC90579}" type="presParOf" srcId="{C4BFDD57-761B-46C7-8D5E-E5CD96ABA46E}" destId="{14AA754C-76C9-42D1-AB8E-E052D12D4DBE}" srcOrd="0" destOrd="0" presId="urn:microsoft.com/office/officeart/2005/8/layout/cycle6"/>
    <dgm:cxn modelId="{F135191E-8F20-458D-BA26-03698DEE22D7}" type="presParOf" srcId="{C4BFDD57-761B-46C7-8D5E-E5CD96ABA46E}" destId="{4C5FD34F-5D3D-4EF3-9704-434369B86776}" srcOrd="1" destOrd="0" presId="urn:microsoft.com/office/officeart/2005/8/layout/cycle6"/>
    <dgm:cxn modelId="{1C6B1C03-D65A-43F7-92F2-A49B7A142D96}" type="presParOf" srcId="{C4BFDD57-761B-46C7-8D5E-E5CD96ABA46E}" destId="{B99AC648-790A-4481-A994-82848A2CFCD2}" srcOrd="2" destOrd="0" presId="urn:microsoft.com/office/officeart/2005/8/layout/cycle6"/>
    <dgm:cxn modelId="{632485F7-2FDF-4C46-B022-32CBD9DE52AC}" type="presParOf" srcId="{C4BFDD57-761B-46C7-8D5E-E5CD96ABA46E}" destId="{161F67C1-7B9A-4DD1-95AD-0BAABD890DCA}" srcOrd="3" destOrd="0" presId="urn:microsoft.com/office/officeart/2005/8/layout/cycle6"/>
    <dgm:cxn modelId="{758BA0AA-4674-457F-AC93-6532F7653C7C}" type="presParOf" srcId="{C4BFDD57-761B-46C7-8D5E-E5CD96ABA46E}" destId="{D640AA03-DF6A-4E0D-B1CB-CC446B296557}" srcOrd="4" destOrd="0" presId="urn:microsoft.com/office/officeart/2005/8/layout/cycle6"/>
    <dgm:cxn modelId="{201ECC66-8C44-406C-B527-792ADA822D74}" type="presParOf" srcId="{C4BFDD57-761B-46C7-8D5E-E5CD96ABA46E}" destId="{5A1D2CBB-C543-4BB7-901A-8DFCD1BCB22A}" srcOrd="5" destOrd="0" presId="urn:microsoft.com/office/officeart/2005/8/layout/cycle6"/>
    <dgm:cxn modelId="{07E477CA-5CCC-422E-B9C3-75090C52B068}" type="presParOf" srcId="{C4BFDD57-761B-46C7-8D5E-E5CD96ABA46E}" destId="{81A953FF-1BBF-4F94-9FBE-82247C572FBC}" srcOrd="6" destOrd="0" presId="urn:microsoft.com/office/officeart/2005/8/layout/cycle6"/>
    <dgm:cxn modelId="{449CF6C1-E373-4252-824C-8682D27BAAD1}" type="presParOf" srcId="{C4BFDD57-761B-46C7-8D5E-E5CD96ABA46E}" destId="{E785DA91-E21D-48A4-B4D8-595D6976F2CD}" srcOrd="7" destOrd="0" presId="urn:microsoft.com/office/officeart/2005/8/layout/cycle6"/>
    <dgm:cxn modelId="{378AA3A7-9B44-4770-898D-738542A0A59E}" type="presParOf" srcId="{C4BFDD57-761B-46C7-8D5E-E5CD96ABA46E}" destId="{EB55ED2A-5F6F-4A23-B651-830F3939F8A6}" srcOrd="8" destOrd="0" presId="urn:microsoft.com/office/officeart/2005/8/layout/cycle6"/>
    <dgm:cxn modelId="{AD1DFB14-1173-4C26-B5F1-77E97F1AA8E2}" type="presParOf" srcId="{C4BFDD57-761B-46C7-8D5E-E5CD96ABA46E}" destId="{6ECD6D93-A85B-4781-AB6B-2F0C7873D7DB}" srcOrd="9" destOrd="0" presId="urn:microsoft.com/office/officeart/2005/8/layout/cycle6"/>
    <dgm:cxn modelId="{4E49162F-7FD4-429C-894F-0EA86B037EB5}" type="presParOf" srcId="{C4BFDD57-761B-46C7-8D5E-E5CD96ABA46E}" destId="{F8DF391C-8738-4771-9E4B-CC8991D16FAB}" srcOrd="10" destOrd="0" presId="urn:microsoft.com/office/officeart/2005/8/layout/cycle6"/>
    <dgm:cxn modelId="{43C9F099-53A7-4C6E-B4A7-1F66B4A5BB30}" type="presParOf" srcId="{C4BFDD57-761B-46C7-8D5E-E5CD96ABA46E}" destId="{C6DA37E5-EBF9-4D0A-85D7-EF625011E9E1}" srcOrd="11" destOrd="0" presId="urn:microsoft.com/office/officeart/2005/8/layout/cycle6"/>
    <dgm:cxn modelId="{28F80ED2-81E5-4F2F-9BC8-C032E71C5F9E}" type="presParOf" srcId="{C4BFDD57-761B-46C7-8D5E-E5CD96ABA46E}" destId="{89AEE00F-E029-4A22-AD67-D45AE9F87A12}" srcOrd="12" destOrd="0" presId="urn:microsoft.com/office/officeart/2005/8/layout/cycle6"/>
    <dgm:cxn modelId="{8F78561D-32BA-47A9-94DE-74D2A5238BEE}" type="presParOf" srcId="{C4BFDD57-761B-46C7-8D5E-E5CD96ABA46E}" destId="{ABDAC1B4-59B4-4F8A-8125-EC68FABD957B}" srcOrd="13" destOrd="0" presId="urn:microsoft.com/office/officeart/2005/8/layout/cycle6"/>
    <dgm:cxn modelId="{64305DF2-729E-4486-87D8-9A089473B309}" type="presParOf" srcId="{C4BFDD57-761B-46C7-8D5E-E5CD96ABA46E}" destId="{14C17D67-0B58-4667-B89D-72BBC00887A1}" srcOrd="14" destOrd="0" presId="urn:microsoft.com/office/officeart/2005/8/layout/cycle6"/>
    <dgm:cxn modelId="{B902C7E4-66E7-4DEF-B09B-648E7D126D1B}" type="presParOf" srcId="{C4BFDD57-761B-46C7-8D5E-E5CD96ABA46E}" destId="{A1DFD4C9-7D51-4DA5-8F4A-A194775EDB56}" srcOrd="15" destOrd="0" presId="urn:microsoft.com/office/officeart/2005/8/layout/cycle6"/>
    <dgm:cxn modelId="{E821BB1C-45CC-4237-9DD4-D92A63E4DF7C}" type="presParOf" srcId="{C4BFDD57-761B-46C7-8D5E-E5CD96ABA46E}" destId="{0586E323-2154-4482-B705-6D4208207566}" srcOrd="16" destOrd="0" presId="urn:microsoft.com/office/officeart/2005/8/layout/cycle6"/>
    <dgm:cxn modelId="{FF780CF7-68E4-4E89-A3D4-3DD6C20D1076}" type="presParOf" srcId="{C4BFDD57-761B-46C7-8D5E-E5CD96ABA46E}" destId="{6A2C07E8-5733-44DA-B621-E6F97E2F4EE9}" srcOrd="17" destOrd="0" presId="urn:microsoft.com/office/officeart/2005/8/layout/cycle6"/>
    <dgm:cxn modelId="{06BCA5B5-F31F-4885-A529-1742F020445F}" type="presParOf" srcId="{C4BFDD57-761B-46C7-8D5E-E5CD96ABA46E}" destId="{887E29B5-B8AE-4D30-A426-3A6D4D668322}" srcOrd="18" destOrd="0" presId="urn:microsoft.com/office/officeart/2005/8/layout/cycle6"/>
    <dgm:cxn modelId="{237FE697-79DF-493B-8E5C-04FA3B322318}" type="presParOf" srcId="{C4BFDD57-761B-46C7-8D5E-E5CD96ABA46E}" destId="{64E5A715-2959-45C9-8E3A-1698169EAF10}" srcOrd="19" destOrd="0" presId="urn:microsoft.com/office/officeart/2005/8/layout/cycle6"/>
    <dgm:cxn modelId="{86343477-237A-4852-94C3-5EBA89BBFE0A}" type="presParOf" srcId="{C4BFDD57-761B-46C7-8D5E-E5CD96ABA46E}" destId="{7B1DD80C-E30D-4EFF-A7F4-4D446D4A95F9}" srcOrd="20" destOrd="0" presId="urn:microsoft.com/office/officeart/2005/8/layout/cycle6"/>
    <dgm:cxn modelId="{6FFBB954-DCB3-4682-A099-831966A16728}" type="presParOf" srcId="{C4BFDD57-761B-46C7-8D5E-E5CD96ABA46E}" destId="{FFB60FF3-3881-406D-9710-855CCE6B90B9}" srcOrd="21" destOrd="0" presId="urn:microsoft.com/office/officeart/2005/8/layout/cycle6"/>
    <dgm:cxn modelId="{D82199E3-64EF-4167-87F8-C1C8F5CA048C}" type="presParOf" srcId="{C4BFDD57-761B-46C7-8D5E-E5CD96ABA46E}" destId="{F352A05D-A2A9-4BC2-92FB-EF6A3BB0A603}" srcOrd="22" destOrd="0" presId="urn:microsoft.com/office/officeart/2005/8/layout/cycle6"/>
    <dgm:cxn modelId="{C223DEAA-D2D2-4456-92E3-94C65D5B137D}" type="presParOf" srcId="{C4BFDD57-761B-46C7-8D5E-E5CD96ABA46E}" destId="{DBB209A4-6F8E-4226-BD36-277DBEE4B6DB}" srcOrd="23" destOrd="0" presId="urn:microsoft.com/office/officeart/2005/8/layout/cycle6"/>
    <dgm:cxn modelId="{78A58C00-2A37-4F12-BA48-BF95F317483F}" type="presParOf" srcId="{C4BFDD57-761B-46C7-8D5E-E5CD96ABA46E}" destId="{0AFF9E1A-9611-40C1-92D9-CDF3F967DFB6}" srcOrd="24" destOrd="0" presId="urn:microsoft.com/office/officeart/2005/8/layout/cycle6"/>
    <dgm:cxn modelId="{A1FDC83F-C6CC-4194-9F95-77BCAE70FE0B}" type="presParOf" srcId="{C4BFDD57-761B-46C7-8D5E-E5CD96ABA46E}" destId="{9331DCE8-BA20-44CD-8979-2E25DA8D4158}" srcOrd="25" destOrd="0" presId="urn:microsoft.com/office/officeart/2005/8/layout/cycle6"/>
    <dgm:cxn modelId="{4FEB4F51-628A-4E76-BD38-F37ED2A46656}" type="presParOf" srcId="{C4BFDD57-761B-46C7-8D5E-E5CD96ABA46E}" destId="{0F432267-A1A7-425F-A03F-AB8E18863EF0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6B9F58A6-8C76-4212-A60B-2D47CB81BB1F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95CE49-9DE4-448F-97F2-717C428ADBF4}">
      <dgm:prSet phldrT="[Текст]" custT="1"/>
      <dgm:spPr/>
      <dgm:t>
        <a:bodyPr/>
        <a:lstStyle/>
        <a:p>
          <a:r>
            <a:rPr lang="ru-RU" sz="1200" dirty="0" smtClean="0"/>
            <a:t>Цель программы</a:t>
          </a:r>
          <a:endParaRPr lang="ru-RU" sz="1200" dirty="0"/>
        </a:p>
      </dgm:t>
    </dgm:pt>
    <dgm:pt modelId="{9F40D03A-91E8-4D85-9591-2617C6380986}" type="parTrans" cxnId="{6BA67E40-8734-4A20-9936-F52FDE7D0B8C}">
      <dgm:prSet/>
      <dgm:spPr/>
      <dgm:t>
        <a:bodyPr/>
        <a:lstStyle/>
        <a:p>
          <a:endParaRPr lang="ru-RU"/>
        </a:p>
      </dgm:t>
    </dgm:pt>
    <dgm:pt modelId="{A5A1B591-E0BD-4074-BA0F-9CA4C94A98B5}" type="sibTrans" cxnId="{6BA67E40-8734-4A20-9936-F52FDE7D0B8C}">
      <dgm:prSet/>
      <dgm:spPr/>
      <dgm:t>
        <a:bodyPr/>
        <a:lstStyle/>
        <a:p>
          <a:endParaRPr lang="ru-RU"/>
        </a:p>
      </dgm:t>
    </dgm:pt>
    <dgm:pt modelId="{26DFE31E-2957-438D-BD28-CE020F517B58}">
      <dgm:prSet phldrT="[Текст]" custT="1"/>
      <dgm:spPr/>
      <dgm:t>
        <a:bodyPr/>
        <a:lstStyle/>
        <a:p>
          <a:r>
            <a:rPr lang="ru-RU" sz="1000" dirty="0" smtClean="0"/>
            <a:t>Создание условий для развития физической культуры и спорта в Кушвинском городском округе, в том числе для лиц с ограниченными возможностями здоровья и инвалидов</a:t>
          </a:r>
          <a:endParaRPr lang="ru-RU" sz="1000" dirty="0"/>
        </a:p>
      </dgm:t>
    </dgm:pt>
    <dgm:pt modelId="{20F60C5D-3602-4A18-9BCD-356DFD0BACFF}" type="parTrans" cxnId="{C4D53D1D-B39E-420E-A4A4-21B91B0EF0D5}">
      <dgm:prSet/>
      <dgm:spPr/>
      <dgm:t>
        <a:bodyPr/>
        <a:lstStyle/>
        <a:p>
          <a:endParaRPr lang="ru-RU"/>
        </a:p>
      </dgm:t>
    </dgm:pt>
    <dgm:pt modelId="{0742D75B-13BF-4B93-B694-46192DA8EA95}" type="sibTrans" cxnId="{C4D53D1D-B39E-420E-A4A4-21B91B0EF0D5}">
      <dgm:prSet/>
      <dgm:spPr/>
      <dgm:t>
        <a:bodyPr/>
        <a:lstStyle/>
        <a:p>
          <a:endParaRPr lang="ru-RU"/>
        </a:p>
      </dgm:t>
    </dgm:pt>
    <dgm:pt modelId="{9EE05460-363D-4C53-86AC-75C7FEE3AB08}">
      <dgm:prSet phldrT="[Текст]" custT="1"/>
      <dgm:spPr/>
      <dgm:t>
        <a:bodyPr/>
        <a:lstStyle/>
        <a:p>
          <a:r>
            <a:rPr lang="ru-RU" sz="1200" dirty="0" smtClean="0"/>
            <a:t>Задачи программы </a:t>
          </a:r>
          <a:endParaRPr lang="ru-RU" sz="1200" dirty="0"/>
        </a:p>
      </dgm:t>
    </dgm:pt>
    <dgm:pt modelId="{20F3B1BB-152F-464C-9F37-F6D404DD0633}" type="parTrans" cxnId="{0754FBE9-204B-47DC-8656-7E4D0C15C753}">
      <dgm:prSet/>
      <dgm:spPr/>
      <dgm:t>
        <a:bodyPr/>
        <a:lstStyle/>
        <a:p>
          <a:endParaRPr lang="ru-RU"/>
        </a:p>
      </dgm:t>
    </dgm:pt>
    <dgm:pt modelId="{3874CA44-4804-4F53-ACD5-3473EC4E28ED}" type="sibTrans" cxnId="{0754FBE9-204B-47DC-8656-7E4D0C15C753}">
      <dgm:prSet/>
      <dgm:spPr/>
      <dgm:t>
        <a:bodyPr/>
        <a:lstStyle/>
        <a:p>
          <a:endParaRPr lang="ru-RU"/>
        </a:p>
      </dgm:t>
    </dgm:pt>
    <dgm:pt modelId="{5B31BA47-55F5-4C5E-83AC-3024004218F0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 стимулирование развития учреждений дополнительного образования в сфере физической культуры и спорта</a:t>
          </a:r>
          <a:endParaRPr lang="ru-RU" sz="1000" dirty="0"/>
        </a:p>
      </dgm:t>
    </dgm:pt>
    <dgm:pt modelId="{7973B093-B017-47D4-83E6-A442766400C5}" type="parTrans" cxnId="{DE7BE567-1776-48BC-8927-11FC2115F13A}">
      <dgm:prSet/>
      <dgm:spPr/>
      <dgm:t>
        <a:bodyPr/>
        <a:lstStyle/>
        <a:p>
          <a:endParaRPr lang="ru-RU"/>
        </a:p>
      </dgm:t>
    </dgm:pt>
    <dgm:pt modelId="{C21DAE9F-2AC4-4912-8FD6-A950431FA7AF}" type="sibTrans" cxnId="{DE7BE567-1776-48BC-8927-11FC2115F13A}">
      <dgm:prSet/>
      <dgm:spPr/>
      <dgm:t>
        <a:bodyPr/>
        <a:lstStyle/>
        <a:p>
          <a:endParaRPr lang="ru-RU"/>
        </a:p>
      </dgm:t>
    </dgm:pt>
    <dgm:pt modelId="{14E0D7ED-C380-4D85-94F4-9AA52649EE0B}">
      <dgm:prSet phldrT="[Текст]" custT="1"/>
      <dgm:spPr/>
      <dgm:t>
        <a:bodyPr/>
        <a:lstStyle/>
        <a:p>
          <a:r>
            <a:rPr lang="ru-RU" sz="1000" dirty="0" smtClean="0"/>
            <a:t>Создание условий для развития детско-юношеского спорта, подготовки спортивного резерва сборных команд Свердловской области и Российской Федерации</a:t>
          </a:r>
          <a:endParaRPr lang="ru-RU" sz="1000" dirty="0"/>
        </a:p>
      </dgm:t>
    </dgm:pt>
    <dgm:pt modelId="{DA747018-1CA2-4A5F-ABD0-A18C67BA672D}" type="parTrans" cxnId="{37A652F7-C876-43E3-AF14-F5892B258988}">
      <dgm:prSet/>
      <dgm:spPr/>
      <dgm:t>
        <a:bodyPr/>
        <a:lstStyle/>
        <a:p>
          <a:endParaRPr lang="ru-RU"/>
        </a:p>
      </dgm:t>
    </dgm:pt>
    <dgm:pt modelId="{6E94FE82-983B-4D01-9009-6AED335BA33C}" type="sibTrans" cxnId="{37A652F7-C876-43E3-AF14-F5892B258988}">
      <dgm:prSet/>
      <dgm:spPr/>
      <dgm:t>
        <a:bodyPr/>
        <a:lstStyle/>
        <a:p>
          <a:endParaRPr lang="ru-RU"/>
        </a:p>
      </dgm:t>
    </dgm:pt>
    <dgm:pt modelId="{61F83600-1ABE-4CB8-84CD-DA59E249FFB1}">
      <dgm:prSet phldrT="[Текст]" custT="1"/>
      <dgm:spPr/>
      <dgm:t>
        <a:bodyPr/>
        <a:lstStyle/>
        <a:p>
          <a:endParaRPr lang="ru-RU" sz="1000" dirty="0"/>
        </a:p>
      </dgm:t>
    </dgm:pt>
    <dgm:pt modelId="{4E287A7C-E6F0-4845-9A02-5A56D7EAEA4A}" type="parTrans" cxnId="{1EB65736-09B7-4C2D-8822-3B66CB72F2A0}">
      <dgm:prSet/>
      <dgm:spPr/>
      <dgm:t>
        <a:bodyPr/>
        <a:lstStyle/>
        <a:p>
          <a:endParaRPr lang="ru-RU"/>
        </a:p>
      </dgm:t>
    </dgm:pt>
    <dgm:pt modelId="{1F1F621F-D983-461A-9345-11D67664B300}" type="sibTrans" cxnId="{1EB65736-09B7-4C2D-8822-3B66CB72F2A0}">
      <dgm:prSet/>
      <dgm:spPr/>
      <dgm:t>
        <a:bodyPr/>
        <a:lstStyle/>
        <a:p>
          <a:endParaRPr lang="ru-RU"/>
        </a:p>
      </dgm:t>
    </dgm:pt>
    <dgm:pt modelId="{EF8559CE-DF0B-47C6-88F3-830B6BB2678A}">
      <dgm:prSet phldrT="[Текст]" custT="1"/>
      <dgm:spPr/>
      <dgm:t>
        <a:bodyPr/>
        <a:lstStyle/>
        <a:p>
          <a:r>
            <a:rPr lang="ru-RU" sz="1000" dirty="0" smtClean="0"/>
            <a:t>Создание условий, обеспечивающих доступность к спортивной инфраструктуре Кушвинского городского округа</a:t>
          </a:r>
          <a:endParaRPr lang="ru-RU" sz="1000" dirty="0"/>
        </a:p>
      </dgm:t>
    </dgm:pt>
    <dgm:pt modelId="{13B3F3D7-5BA0-46C9-91A3-03868FE3A048}" type="parTrans" cxnId="{A4A338F9-9542-49CF-BC01-A00253C88E91}">
      <dgm:prSet/>
      <dgm:spPr/>
      <dgm:t>
        <a:bodyPr/>
        <a:lstStyle/>
        <a:p>
          <a:endParaRPr lang="ru-RU"/>
        </a:p>
      </dgm:t>
    </dgm:pt>
    <dgm:pt modelId="{BB6EEE09-D83C-45B0-A016-650650FC581D}" type="sibTrans" cxnId="{A4A338F9-9542-49CF-BC01-A00253C88E91}">
      <dgm:prSet/>
      <dgm:spPr/>
      <dgm:t>
        <a:bodyPr/>
        <a:lstStyle/>
        <a:p>
          <a:endParaRPr lang="ru-RU"/>
        </a:p>
      </dgm:t>
    </dgm:pt>
    <dgm:pt modelId="{37F6D51D-0078-4393-B6AF-5C4EE2A7AC9F}">
      <dgm:prSet phldrT="[Текст]" custT="1"/>
      <dgm:spPr/>
      <dgm:t>
        <a:bodyPr/>
        <a:lstStyle/>
        <a:p>
          <a:r>
            <a:rPr lang="ru-RU" sz="1000" dirty="0" smtClean="0"/>
            <a:t>Развитие системы патриотического воспитания молодежи Кушвинского городского округа</a:t>
          </a:r>
          <a:endParaRPr lang="ru-RU" sz="1000" dirty="0"/>
        </a:p>
      </dgm:t>
    </dgm:pt>
    <dgm:pt modelId="{DBCF810B-AC9B-428E-87CF-D6624C43FA64}" type="parTrans" cxnId="{A06F16A8-F402-4CCC-8529-46841281A348}">
      <dgm:prSet/>
      <dgm:spPr/>
      <dgm:t>
        <a:bodyPr/>
        <a:lstStyle/>
        <a:p>
          <a:endParaRPr lang="ru-RU"/>
        </a:p>
      </dgm:t>
    </dgm:pt>
    <dgm:pt modelId="{C8F5D704-39D4-41A1-90A4-A163CDE94FA5}" type="sibTrans" cxnId="{A06F16A8-F402-4CCC-8529-46841281A348}">
      <dgm:prSet/>
      <dgm:spPr/>
      <dgm:t>
        <a:bodyPr/>
        <a:lstStyle/>
        <a:p>
          <a:endParaRPr lang="ru-RU"/>
        </a:p>
      </dgm:t>
    </dgm:pt>
    <dgm:pt modelId="{90E2E3BE-B8CD-4583-A696-5202B8409C1F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 привлечение населения Кушвинского городского округа к здоровому образу жизни</a:t>
          </a:r>
          <a:endParaRPr lang="ru-RU" sz="1000" dirty="0"/>
        </a:p>
      </dgm:t>
    </dgm:pt>
    <dgm:pt modelId="{D485E1D1-EB13-42E8-B64F-405DAB94A01F}" type="parTrans" cxnId="{AF10CBD8-596D-4FC4-882B-E3C8E6FF7C63}">
      <dgm:prSet/>
      <dgm:spPr/>
      <dgm:t>
        <a:bodyPr/>
        <a:lstStyle/>
        <a:p>
          <a:endParaRPr lang="ru-RU"/>
        </a:p>
      </dgm:t>
    </dgm:pt>
    <dgm:pt modelId="{171F4E0F-A834-4E0A-9F30-66B5660E3D06}" type="sibTrans" cxnId="{AF10CBD8-596D-4FC4-882B-E3C8E6FF7C63}">
      <dgm:prSet/>
      <dgm:spPr/>
      <dgm:t>
        <a:bodyPr/>
        <a:lstStyle/>
        <a:p>
          <a:endParaRPr lang="ru-RU"/>
        </a:p>
      </dgm:t>
    </dgm:pt>
    <dgm:pt modelId="{BA450643-C049-401F-9082-4C7AD02AD71A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 привлечение к систематическим занятиям адаптивной физической культурой и избранными видами двигательной деятельности максимально большого количества лиц с ограниченными возможностями здоровья</a:t>
          </a:r>
          <a:endParaRPr lang="ru-RU" sz="1000" dirty="0"/>
        </a:p>
      </dgm:t>
    </dgm:pt>
    <dgm:pt modelId="{DEEA6520-0DF3-48FD-B89A-C4D8422C9F55}" type="parTrans" cxnId="{398031A4-3F7F-4996-B384-1DD32C9F03DD}">
      <dgm:prSet/>
      <dgm:spPr/>
      <dgm:t>
        <a:bodyPr/>
        <a:lstStyle/>
        <a:p>
          <a:endParaRPr lang="ru-RU"/>
        </a:p>
      </dgm:t>
    </dgm:pt>
    <dgm:pt modelId="{8B648D0E-B3D4-4CD3-A276-041222D1B619}" type="sibTrans" cxnId="{398031A4-3F7F-4996-B384-1DD32C9F03DD}">
      <dgm:prSet/>
      <dgm:spPr/>
      <dgm:t>
        <a:bodyPr/>
        <a:lstStyle/>
        <a:p>
          <a:endParaRPr lang="ru-RU"/>
        </a:p>
      </dgm:t>
    </dgm:pt>
    <dgm:pt modelId="{B90761C8-70A8-4EF2-B290-A9805524CC89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создание и развитие эффективной и доступной инфраструктуры физической культуры и спорта для различных групп населения, в том числе для лиц с ограниченными возможностями здоровья</a:t>
          </a:r>
          <a:endParaRPr lang="ru-RU" sz="1000" dirty="0"/>
        </a:p>
      </dgm:t>
    </dgm:pt>
    <dgm:pt modelId="{05AFF172-B4C4-4825-BC2B-F463F40D24CE}" type="parTrans" cxnId="{91284B13-9352-47DC-81D6-6B570921EA47}">
      <dgm:prSet/>
      <dgm:spPr/>
      <dgm:t>
        <a:bodyPr/>
        <a:lstStyle/>
        <a:p>
          <a:endParaRPr lang="ru-RU"/>
        </a:p>
      </dgm:t>
    </dgm:pt>
    <dgm:pt modelId="{4B83E6EC-1461-467B-8D57-BA280C5EC83D}" type="sibTrans" cxnId="{91284B13-9352-47DC-81D6-6B570921EA47}">
      <dgm:prSet/>
      <dgm:spPr/>
      <dgm:t>
        <a:bodyPr/>
        <a:lstStyle/>
        <a:p>
          <a:endParaRPr lang="ru-RU"/>
        </a:p>
      </dgm:t>
    </dgm:pt>
    <dgm:pt modelId="{777BE67E-F8CB-4777-A218-C3A49E29B8B7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 развитие военно-патриотического направления воспитания молодежи Кушвинского городского округа на основе формирования профессионально значимых качеств, умений и готовности к их активному проявлению в процессе военной и государственной службы, верности конституционному и воинскому долгу</a:t>
          </a:r>
          <a:endParaRPr lang="ru-RU" sz="1000" dirty="0"/>
        </a:p>
      </dgm:t>
    </dgm:pt>
    <dgm:pt modelId="{2D4AADB7-27DA-4CBF-B936-234524783B4E}" type="parTrans" cxnId="{07734E30-5228-4D00-A54F-CE31B64890E2}">
      <dgm:prSet/>
      <dgm:spPr/>
      <dgm:t>
        <a:bodyPr/>
        <a:lstStyle/>
        <a:p>
          <a:endParaRPr lang="ru-RU"/>
        </a:p>
      </dgm:t>
    </dgm:pt>
    <dgm:pt modelId="{E34B98FD-CA04-4837-83C8-FE4404D0C216}" type="sibTrans" cxnId="{07734E30-5228-4D00-A54F-CE31B64890E2}">
      <dgm:prSet/>
      <dgm:spPr/>
      <dgm:t>
        <a:bodyPr/>
        <a:lstStyle/>
        <a:p>
          <a:endParaRPr lang="ru-RU"/>
        </a:p>
      </dgm:t>
    </dgm:pt>
    <dgm:pt modelId="{D84AF1A4-6751-468C-82F2-CA1F3136052D}" type="pres">
      <dgm:prSet presAssocID="{6B9F58A6-8C76-4212-A60B-2D47CB81BB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908D6-EF28-4D98-A1E7-9D78E59D67B0}" type="pres">
      <dgm:prSet presAssocID="{E195CE49-9DE4-448F-97F2-717C428ADBF4}" presName="linNode" presStyleCnt="0"/>
      <dgm:spPr/>
      <dgm:t>
        <a:bodyPr/>
        <a:lstStyle/>
        <a:p>
          <a:endParaRPr lang="ru-RU"/>
        </a:p>
      </dgm:t>
    </dgm:pt>
    <dgm:pt modelId="{65DE9B7D-BF43-49FD-B54E-9DF39092CE0A}" type="pres">
      <dgm:prSet presAssocID="{E195CE49-9DE4-448F-97F2-717C428ADBF4}" presName="parentText" presStyleLbl="node1" presStyleIdx="0" presStyleCnt="2" custFlipHor="1" custScaleX="32174" custScaleY="40621" custLinFactNeighborX="-2" custLinFactNeighborY="-105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1C8F-7590-4465-AEFF-260A885BB32D}" type="pres">
      <dgm:prSet presAssocID="{E195CE49-9DE4-448F-97F2-717C428ADBF4}" presName="descendantText" presStyleLbl="alignAccFollowNode1" presStyleIdx="0" presStyleCnt="2" custScaleX="137298" custScaleY="47753" custLinFactNeighborX="-2661" custLinFactNeighborY="-9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65537-C010-491F-8C89-8A8AB4DF5E2F}" type="pres">
      <dgm:prSet presAssocID="{A5A1B591-E0BD-4074-BA0F-9CA4C94A98B5}" presName="sp" presStyleCnt="0"/>
      <dgm:spPr/>
      <dgm:t>
        <a:bodyPr/>
        <a:lstStyle/>
        <a:p>
          <a:endParaRPr lang="ru-RU"/>
        </a:p>
      </dgm:t>
    </dgm:pt>
    <dgm:pt modelId="{980DA5B7-D3FA-404B-A378-80CCF13D6827}" type="pres">
      <dgm:prSet presAssocID="{9EE05460-363D-4C53-86AC-75C7FEE3AB08}" presName="linNode" presStyleCnt="0"/>
      <dgm:spPr/>
      <dgm:t>
        <a:bodyPr/>
        <a:lstStyle/>
        <a:p>
          <a:endParaRPr lang="ru-RU"/>
        </a:p>
      </dgm:t>
    </dgm:pt>
    <dgm:pt modelId="{413517D2-7833-4C18-A400-6947A47E4186}" type="pres">
      <dgm:prSet presAssocID="{9EE05460-363D-4C53-86AC-75C7FEE3AB08}" presName="parentText" presStyleLbl="node1" presStyleIdx="1" presStyleCnt="2" custScaleX="31124" custScaleY="39952" custLinFactNeighborX="-2" custLinFactNeighborY="-100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E12AD-2990-4F6A-96E0-AC3B4C34DFFD}" type="pres">
      <dgm:prSet presAssocID="{9EE05460-363D-4C53-86AC-75C7FEE3AB08}" presName="descendantText" presStyleLbl="alignAccFollowNode1" presStyleIdx="1" presStyleCnt="2" custScaleX="134507" custScaleY="46999" custLinFactNeighborX="3" custLinFactNeighborY="-12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BE567-1776-48BC-8927-11FC2115F13A}" srcId="{9EE05460-363D-4C53-86AC-75C7FEE3AB08}" destId="{5B31BA47-55F5-4C5E-83AC-3024004218F0}" srcOrd="0" destOrd="0" parTransId="{7973B093-B017-47D4-83E6-A442766400C5}" sibTransId="{C21DAE9F-2AC4-4912-8FD6-A950431FA7AF}"/>
    <dgm:cxn modelId="{231A0C04-905B-4E20-828C-3B57E099E245}" type="presOf" srcId="{B90761C8-70A8-4EF2-B290-A9805524CC89}" destId="{D33E12AD-2990-4F6A-96E0-AC3B4C34DFFD}" srcOrd="0" destOrd="3" presId="urn:microsoft.com/office/officeart/2005/8/layout/vList5"/>
    <dgm:cxn modelId="{18923B85-2A88-4BF6-A59D-FB3EEB5865C7}" type="presOf" srcId="{37F6D51D-0078-4393-B6AF-5C4EE2A7AC9F}" destId="{62C71C8F-7590-4465-AEFF-260A885BB32D}" srcOrd="0" destOrd="3" presId="urn:microsoft.com/office/officeart/2005/8/layout/vList5"/>
    <dgm:cxn modelId="{AF10CBD8-596D-4FC4-882B-E3C8E6FF7C63}" srcId="{9EE05460-363D-4C53-86AC-75C7FEE3AB08}" destId="{90E2E3BE-B8CD-4583-A696-5202B8409C1F}" srcOrd="1" destOrd="0" parTransId="{D485E1D1-EB13-42E8-B64F-405DAB94A01F}" sibTransId="{171F4E0F-A834-4E0A-9F30-66B5660E3D06}"/>
    <dgm:cxn modelId="{1EB65736-09B7-4C2D-8822-3B66CB72F2A0}" srcId="{E195CE49-9DE4-448F-97F2-717C428ADBF4}" destId="{61F83600-1ABE-4CB8-84CD-DA59E249FFB1}" srcOrd="4" destOrd="0" parTransId="{4E287A7C-E6F0-4845-9A02-5A56D7EAEA4A}" sibTransId="{1F1F621F-D983-461A-9345-11D67664B300}"/>
    <dgm:cxn modelId="{3C4E07C9-5255-4904-B9BA-B13919287D16}" type="presOf" srcId="{26DFE31E-2957-438D-BD28-CE020F517B58}" destId="{62C71C8F-7590-4465-AEFF-260A885BB32D}" srcOrd="0" destOrd="0" presId="urn:microsoft.com/office/officeart/2005/8/layout/vList5"/>
    <dgm:cxn modelId="{A4A338F9-9542-49CF-BC01-A00253C88E91}" srcId="{E195CE49-9DE4-448F-97F2-717C428ADBF4}" destId="{EF8559CE-DF0B-47C6-88F3-830B6BB2678A}" srcOrd="2" destOrd="0" parTransId="{13B3F3D7-5BA0-46C9-91A3-03868FE3A048}" sibTransId="{BB6EEE09-D83C-45B0-A016-650650FC581D}"/>
    <dgm:cxn modelId="{6AF45C12-DB53-4678-9492-E3AE7C014E20}" type="presOf" srcId="{777BE67E-F8CB-4777-A218-C3A49E29B8B7}" destId="{D33E12AD-2990-4F6A-96E0-AC3B4C34DFFD}" srcOrd="0" destOrd="4" presId="urn:microsoft.com/office/officeart/2005/8/layout/vList5"/>
    <dgm:cxn modelId="{37A652F7-C876-43E3-AF14-F5892B258988}" srcId="{E195CE49-9DE4-448F-97F2-717C428ADBF4}" destId="{14E0D7ED-C380-4D85-94F4-9AA52649EE0B}" srcOrd="1" destOrd="0" parTransId="{DA747018-1CA2-4A5F-ABD0-A18C67BA672D}" sibTransId="{6E94FE82-983B-4D01-9009-6AED335BA33C}"/>
    <dgm:cxn modelId="{ACDF1A2A-641A-435D-BB0B-82DA77FFA49F}" type="presOf" srcId="{14E0D7ED-C380-4D85-94F4-9AA52649EE0B}" destId="{62C71C8F-7590-4465-AEFF-260A885BB32D}" srcOrd="0" destOrd="1" presId="urn:microsoft.com/office/officeart/2005/8/layout/vList5"/>
    <dgm:cxn modelId="{3372D4C2-93FF-44DD-91FF-93699C432D87}" type="presOf" srcId="{E195CE49-9DE4-448F-97F2-717C428ADBF4}" destId="{65DE9B7D-BF43-49FD-B54E-9DF39092CE0A}" srcOrd="0" destOrd="0" presId="urn:microsoft.com/office/officeart/2005/8/layout/vList5"/>
    <dgm:cxn modelId="{398031A4-3F7F-4996-B384-1DD32C9F03DD}" srcId="{9EE05460-363D-4C53-86AC-75C7FEE3AB08}" destId="{BA450643-C049-401F-9082-4C7AD02AD71A}" srcOrd="2" destOrd="0" parTransId="{DEEA6520-0DF3-48FD-B89A-C4D8422C9F55}" sibTransId="{8B648D0E-B3D4-4CD3-A276-041222D1B619}"/>
    <dgm:cxn modelId="{07734E30-5228-4D00-A54F-CE31B64890E2}" srcId="{9EE05460-363D-4C53-86AC-75C7FEE3AB08}" destId="{777BE67E-F8CB-4777-A218-C3A49E29B8B7}" srcOrd="4" destOrd="0" parTransId="{2D4AADB7-27DA-4CBF-B936-234524783B4E}" sibTransId="{E34B98FD-CA04-4837-83C8-FE4404D0C216}"/>
    <dgm:cxn modelId="{42CC35AF-47ED-468E-AE70-5FD89F9B0286}" type="presOf" srcId="{EF8559CE-DF0B-47C6-88F3-830B6BB2678A}" destId="{62C71C8F-7590-4465-AEFF-260A885BB32D}" srcOrd="0" destOrd="2" presId="urn:microsoft.com/office/officeart/2005/8/layout/vList5"/>
    <dgm:cxn modelId="{0754FBE9-204B-47DC-8656-7E4D0C15C753}" srcId="{6B9F58A6-8C76-4212-A60B-2D47CB81BB1F}" destId="{9EE05460-363D-4C53-86AC-75C7FEE3AB08}" srcOrd="1" destOrd="0" parTransId="{20F3B1BB-152F-464C-9F37-F6D404DD0633}" sibTransId="{3874CA44-4804-4F53-ACD5-3473EC4E28ED}"/>
    <dgm:cxn modelId="{C4D53D1D-B39E-420E-A4A4-21B91B0EF0D5}" srcId="{E195CE49-9DE4-448F-97F2-717C428ADBF4}" destId="{26DFE31E-2957-438D-BD28-CE020F517B58}" srcOrd="0" destOrd="0" parTransId="{20F60C5D-3602-4A18-9BCD-356DFD0BACFF}" sibTransId="{0742D75B-13BF-4B93-B694-46192DA8EA95}"/>
    <dgm:cxn modelId="{2C0C450D-F2B5-4108-A2E7-1BC2DEACC49C}" type="presOf" srcId="{61F83600-1ABE-4CB8-84CD-DA59E249FFB1}" destId="{62C71C8F-7590-4465-AEFF-260A885BB32D}" srcOrd="0" destOrd="4" presId="urn:microsoft.com/office/officeart/2005/8/layout/vList5"/>
    <dgm:cxn modelId="{8F09E500-706D-4978-BC13-2C2D98A4C907}" type="presOf" srcId="{9EE05460-363D-4C53-86AC-75C7FEE3AB08}" destId="{413517D2-7833-4C18-A400-6947A47E4186}" srcOrd="0" destOrd="0" presId="urn:microsoft.com/office/officeart/2005/8/layout/vList5"/>
    <dgm:cxn modelId="{A06F16A8-F402-4CCC-8529-46841281A348}" srcId="{E195CE49-9DE4-448F-97F2-717C428ADBF4}" destId="{37F6D51D-0078-4393-B6AF-5C4EE2A7AC9F}" srcOrd="3" destOrd="0" parTransId="{DBCF810B-AC9B-428E-87CF-D6624C43FA64}" sibTransId="{C8F5D704-39D4-41A1-90A4-A163CDE94FA5}"/>
    <dgm:cxn modelId="{160066AE-4248-4F86-9BF2-6410C482950E}" type="presOf" srcId="{BA450643-C049-401F-9082-4C7AD02AD71A}" destId="{D33E12AD-2990-4F6A-96E0-AC3B4C34DFFD}" srcOrd="0" destOrd="2" presId="urn:microsoft.com/office/officeart/2005/8/layout/vList5"/>
    <dgm:cxn modelId="{ACB3C9A4-B108-4F6C-B3FF-0082951D2A78}" type="presOf" srcId="{6B9F58A6-8C76-4212-A60B-2D47CB81BB1F}" destId="{D84AF1A4-6751-468C-82F2-CA1F3136052D}" srcOrd="0" destOrd="0" presId="urn:microsoft.com/office/officeart/2005/8/layout/vList5"/>
    <dgm:cxn modelId="{91284B13-9352-47DC-81D6-6B570921EA47}" srcId="{9EE05460-363D-4C53-86AC-75C7FEE3AB08}" destId="{B90761C8-70A8-4EF2-B290-A9805524CC89}" srcOrd="3" destOrd="0" parTransId="{05AFF172-B4C4-4825-BC2B-F463F40D24CE}" sibTransId="{4B83E6EC-1461-467B-8D57-BA280C5EC83D}"/>
    <dgm:cxn modelId="{A750C2DA-4A7C-4F82-90A8-FEAAF6BD0305}" type="presOf" srcId="{90E2E3BE-B8CD-4583-A696-5202B8409C1F}" destId="{D33E12AD-2990-4F6A-96E0-AC3B4C34DFFD}" srcOrd="0" destOrd="1" presId="urn:microsoft.com/office/officeart/2005/8/layout/vList5"/>
    <dgm:cxn modelId="{413B0965-2B13-448A-98BB-B78FBFCB5123}" type="presOf" srcId="{5B31BA47-55F5-4C5E-83AC-3024004218F0}" destId="{D33E12AD-2990-4F6A-96E0-AC3B4C34DFFD}" srcOrd="0" destOrd="0" presId="urn:microsoft.com/office/officeart/2005/8/layout/vList5"/>
    <dgm:cxn modelId="{6BA67E40-8734-4A20-9936-F52FDE7D0B8C}" srcId="{6B9F58A6-8C76-4212-A60B-2D47CB81BB1F}" destId="{E195CE49-9DE4-448F-97F2-717C428ADBF4}" srcOrd="0" destOrd="0" parTransId="{9F40D03A-91E8-4D85-9591-2617C6380986}" sibTransId="{A5A1B591-E0BD-4074-BA0F-9CA4C94A98B5}"/>
    <dgm:cxn modelId="{A95135D9-F8D1-4A14-93AC-D77F5B8FBBF6}" type="presParOf" srcId="{D84AF1A4-6751-468C-82F2-CA1F3136052D}" destId="{091908D6-EF28-4D98-A1E7-9D78E59D67B0}" srcOrd="0" destOrd="0" presId="urn:microsoft.com/office/officeart/2005/8/layout/vList5"/>
    <dgm:cxn modelId="{7C2D989A-0AC4-4EB2-9EC6-A4D3A5951AFE}" type="presParOf" srcId="{091908D6-EF28-4D98-A1E7-9D78E59D67B0}" destId="{65DE9B7D-BF43-49FD-B54E-9DF39092CE0A}" srcOrd="0" destOrd="0" presId="urn:microsoft.com/office/officeart/2005/8/layout/vList5"/>
    <dgm:cxn modelId="{EB894889-A66E-47AF-818C-AE2F82A4C1EC}" type="presParOf" srcId="{091908D6-EF28-4D98-A1E7-9D78E59D67B0}" destId="{62C71C8F-7590-4465-AEFF-260A885BB32D}" srcOrd="1" destOrd="0" presId="urn:microsoft.com/office/officeart/2005/8/layout/vList5"/>
    <dgm:cxn modelId="{0C6CD191-09DC-48F8-941D-9476881047D8}" type="presParOf" srcId="{D84AF1A4-6751-468C-82F2-CA1F3136052D}" destId="{24E65537-C010-491F-8C89-8A8AB4DF5E2F}" srcOrd="1" destOrd="0" presId="urn:microsoft.com/office/officeart/2005/8/layout/vList5"/>
    <dgm:cxn modelId="{262281BD-8B43-48C0-AD2E-FA469A2F8A7C}" type="presParOf" srcId="{D84AF1A4-6751-468C-82F2-CA1F3136052D}" destId="{980DA5B7-D3FA-404B-A378-80CCF13D6827}" srcOrd="2" destOrd="0" presId="urn:microsoft.com/office/officeart/2005/8/layout/vList5"/>
    <dgm:cxn modelId="{5995F059-9E30-4123-B282-AED741E846DC}" type="presParOf" srcId="{980DA5B7-D3FA-404B-A378-80CCF13D6827}" destId="{413517D2-7833-4C18-A400-6947A47E4186}" srcOrd="0" destOrd="0" presId="urn:microsoft.com/office/officeart/2005/8/layout/vList5"/>
    <dgm:cxn modelId="{820C0718-B534-4EBD-9A93-C1F3985D3B48}" type="presParOf" srcId="{980DA5B7-D3FA-404B-A378-80CCF13D6827}" destId="{D33E12AD-2990-4F6A-96E0-AC3B4C34DF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5C4A7-8E80-4E18-A211-357047255B8E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6B9F58A6-8C76-4212-A60B-2D47CB81BB1F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95CE49-9DE4-448F-97F2-717C428ADBF4}">
      <dgm:prSet phldrT="[Текст]" custT="1"/>
      <dgm:spPr/>
      <dgm:t>
        <a:bodyPr/>
        <a:lstStyle/>
        <a:p>
          <a:r>
            <a:rPr lang="ru-RU" sz="1200" dirty="0" smtClean="0"/>
            <a:t>Цель программы</a:t>
          </a:r>
          <a:endParaRPr lang="ru-RU" sz="1200" dirty="0"/>
        </a:p>
      </dgm:t>
    </dgm:pt>
    <dgm:pt modelId="{9F40D03A-91E8-4D85-9591-2617C6380986}" type="parTrans" cxnId="{6BA67E40-8734-4A20-9936-F52FDE7D0B8C}">
      <dgm:prSet/>
      <dgm:spPr/>
      <dgm:t>
        <a:bodyPr/>
        <a:lstStyle/>
        <a:p>
          <a:endParaRPr lang="ru-RU"/>
        </a:p>
      </dgm:t>
    </dgm:pt>
    <dgm:pt modelId="{A5A1B591-E0BD-4074-BA0F-9CA4C94A98B5}" type="sibTrans" cxnId="{6BA67E40-8734-4A20-9936-F52FDE7D0B8C}">
      <dgm:prSet/>
      <dgm:spPr/>
      <dgm:t>
        <a:bodyPr/>
        <a:lstStyle/>
        <a:p>
          <a:endParaRPr lang="ru-RU"/>
        </a:p>
      </dgm:t>
    </dgm:pt>
    <dgm:pt modelId="{26DFE31E-2957-438D-BD28-CE020F517B58}">
      <dgm:prSet phldrT="[Текст]" custT="1"/>
      <dgm:spPr/>
      <dgm:t>
        <a:bodyPr/>
        <a:lstStyle/>
        <a:p>
          <a:r>
            <a:rPr lang="ru-RU" sz="1000" dirty="0" smtClean="0"/>
            <a:t> Повышение финансовой устойчивости бюджета Кушвинского городского округа</a:t>
          </a:r>
          <a:endParaRPr lang="ru-RU" sz="1000" dirty="0"/>
        </a:p>
      </dgm:t>
    </dgm:pt>
    <dgm:pt modelId="{20F60C5D-3602-4A18-9BCD-356DFD0BACFF}" type="parTrans" cxnId="{C4D53D1D-B39E-420E-A4A4-21B91B0EF0D5}">
      <dgm:prSet/>
      <dgm:spPr/>
      <dgm:t>
        <a:bodyPr/>
        <a:lstStyle/>
        <a:p>
          <a:endParaRPr lang="ru-RU"/>
        </a:p>
      </dgm:t>
    </dgm:pt>
    <dgm:pt modelId="{0742D75B-13BF-4B93-B694-46192DA8EA95}" type="sibTrans" cxnId="{C4D53D1D-B39E-420E-A4A4-21B91B0EF0D5}">
      <dgm:prSet/>
      <dgm:spPr/>
      <dgm:t>
        <a:bodyPr/>
        <a:lstStyle/>
        <a:p>
          <a:endParaRPr lang="ru-RU"/>
        </a:p>
      </dgm:t>
    </dgm:pt>
    <dgm:pt modelId="{9EE05460-363D-4C53-86AC-75C7FEE3AB08}">
      <dgm:prSet phldrT="[Текст]" custT="1"/>
      <dgm:spPr/>
      <dgm:t>
        <a:bodyPr/>
        <a:lstStyle/>
        <a:p>
          <a:r>
            <a:rPr lang="ru-RU" sz="1200" dirty="0" smtClean="0"/>
            <a:t>Задачи программы </a:t>
          </a:r>
          <a:endParaRPr lang="ru-RU" sz="1200" dirty="0"/>
        </a:p>
      </dgm:t>
    </dgm:pt>
    <dgm:pt modelId="{20F3B1BB-152F-464C-9F37-F6D404DD0633}" type="parTrans" cxnId="{0754FBE9-204B-47DC-8656-7E4D0C15C753}">
      <dgm:prSet/>
      <dgm:spPr/>
      <dgm:t>
        <a:bodyPr/>
        <a:lstStyle/>
        <a:p>
          <a:endParaRPr lang="ru-RU"/>
        </a:p>
      </dgm:t>
    </dgm:pt>
    <dgm:pt modelId="{3874CA44-4804-4F53-ACD5-3473EC4E28ED}" type="sibTrans" cxnId="{0754FBE9-204B-47DC-8656-7E4D0C15C753}">
      <dgm:prSet/>
      <dgm:spPr/>
      <dgm:t>
        <a:bodyPr/>
        <a:lstStyle/>
        <a:p>
          <a:endParaRPr lang="ru-RU"/>
        </a:p>
      </dgm:t>
    </dgm:pt>
    <dgm:pt modelId="{5B31BA47-55F5-4C5E-83AC-3024004218F0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 Увеличение налоговых и неналоговых доходов местного бюджета</a:t>
          </a:r>
          <a:endParaRPr lang="ru-RU" sz="1000" dirty="0"/>
        </a:p>
      </dgm:t>
    </dgm:pt>
    <dgm:pt modelId="{7973B093-B017-47D4-83E6-A442766400C5}" type="parTrans" cxnId="{DE7BE567-1776-48BC-8927-11FC2115F13A}">
      <dgm:prSet/>
      <dgm:spPr/>
      <dgm:t>
        <a:bodyPr/>
        <a:lstStyle/>
        <a:p>
          <a:endParaRPr lang="ru-RU"/>
        </a:p>
      </dgm:t>
    </dgm:pt>
    <dgm:pt modelId="{C21DAE9F-2AC4-4912-8FD6-A950431FA7AF}" type="sibTrans" cxnId="{DE7BE567-1776-48BC-8927-11FC2115F13A}">
      <dgm:prSet/>
      <dgm:spPr/>
      <dgm:t>
        <a:bodyPr/>
        <a:lstStyle/>
        <a:p>
          <a:endParaRPr lang="ru-RU"/>
        </a:p>
      </dgm:t>
    </dgm:pt>
    <dgm:pt modelId="{777BE67E-F8CB-4777-A218-C3A49E29B8B7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 организация бюджетного процесса в части составления отчетности об исполнении местного бюджета</a:t>
          </a:r>
          <a:endParaRPr lang="ru-RU" sz="1000" dirty="0"/>
        </a:p>
      </dgm:t>
    </dgm:pt>
    <dgm:pt modelId="{2D4AADB7-27DA-4CBF-B936-234524783B4E}" type="parTrans" cxnId="{07734E30-5228-4D00-A54F-CE31B64890E2}">
      <dgm:prSet/>
      <dgm:spPr/>
      <dgm:t>
        <a:bodyPr/>
        <a:lstStyle/>
        <a:p>
          <a:endParaRPr lang="ru-RU"/>
        </a:p>
      </dgm:t>
    </dgm:pt>
    <dgm:pt modelId="{E34B98FD-CA04-4837-83C8-FE4404D0C216}" type="sibTrans" cxnId="{07734E30-5228-4D00-A54F-CE31B64890E2}">
      <dgm:prSet/>
      <dgm:spPr/>
      <dgm:t>
        <a:bodyPr/>
        <a:lstStyle/>
        <a:p>
          <a:endParaRPr lang="ru-RU"/>
        </a:p>
      </dgm:t>
    </dgm:pt>
    <dgm:pt modelId="{64F41F67-3D4F-48D4-B5F3-A94EFCBA57EE}">
      <dgm:prSet phldrT="[Текст]" custT="1"/>
      <dgm:spPr/>
      <dgm:t>
        <a:bodyPr/>
        <a:lstStyle/>
        <a:p>
          <a:r>
            <a:rPr lang="ru-RU" sz="1000" dirty="0" smtClean="0"/>
            <a:t> Рациональное управление средствами  местного бюджета, повышение эффективности бюджетных расходов</a:t>
          </a:r>
          <a:endParaRPr lang="ru-RU" sz="1000" dirty="0"/>
        </a:p>
      </dgm:t>
    </dgm:pt>
    <dgm:pt modelId="{D38D3F90-D784-47CD-B46C-58662C7A2378}" type="parTrans" cxnId="{140A2AA4-41D6-4710-BDF0-26F75516A7D7}">
      <dgm:prSet/>
      <dgm:spPr/>
      <dgm:t>
        <a:bodyPr/>
        <a:lstStyle/>
        <a:p>
          <a:endParaRPr lang="ru-RU"/>
        </a:p>
      </dgm:t>
    </dgm:pt>
    <dgm:pt modelId="{4E5F16A4-4FA9-43D3-AFF9-E825FA89FB41}" type="sibTrans" cxnId="{140A2AA4-41D6-4710-BDF0-26F75516A7D7}">
      <dgm:prSet/>
      <dgm:spPr/>
      <dgm:t>
        <a:bodyPr/>
        <a:lstStyle/>
        <a:p>
          <a:endParaRPr lang="ru-RU"/>
        </a:p>
      </dgm:t>
    </dgm:pt>
    <dgm:pt modelId="{FE01A300-1761-41D2-BFB6-494C3EF1A071}">
      <dgm:prSet phldrT="[Текст]" custT="1"/>
      <dgm:spPr/>
      <dgm:t>
        <a:bodyPr/>
        <a:lstStyle/>
        <a:p>
          <a:r>
            <a:rPr lang="ru-RU" sz="1000" dirty="0" smtClean="0"/>
            <a:t>Соблюдение ограничений по объему муниципального долга и расходам на его обслуживание, своевременное исполнение долговых обязательств</a:t>
          </a:r>
          <a:endParaRPr lang="ru-RU" sz="1000" dirty="0"/>
        </a:p>
      </dgm:t>
    </dgm:pt>
    <dgm:pt modelId="{B9C072F0-10A8-4022-A249-E0D8D7080335}" type="parTrans" cxnId="{C427C37D-C689-43F5-BDAC-9D575ACF2988}">
      <dgm:prSet/>
      <dgm:spPr/>
      <dgm:t>
        <a:bodyPr/>
        <a:lstStyle/>
        <a:p>
          <a:endParaRPr lang="ru-RU"/>
        </a:p>
      </dgm:t>
    </dgm:pt>
    <dgm:pt modelId="{A93D9F2C-B8D5-4B54-9E81-0D4C7ED6DE35}" type="sibTrans" cxnId="{C427C37D-C689-43F5-BDAC-9D575ACF2988}">
      <dgm:prSet/>
      <dgm:spPr/>
      <dgm:t>
        <a:bodyPr/>
        <a:lstStyle/>
        <a:p>
          <a:endParaRPr lang="ru-RU"/>
        </a:p>
      </dgm:t>
    </dgm:pt>
    <dgm:pt modelId="{281543D8-2477-476D-BB03-3F72F82023FC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увеличение налоговых и неналоговых доходов местного бюджета</a:t>
          </a:r>
          <a:endParaRPr lang="ru-RU" sz="1000" dirty="0"/>
        </a:p>
      </dgm:t>
    </dgm:pt>
    <dgm:pt modelId="{CC101453-AF94-4964-850D-B401540FE601}" type="parTrans" cxnId="{88CB00BF-3A20-4B12-9ABF-DA927FB437C0}">
      <dgm:prSet/>
      <dgm:spPr/>
      <dgm:t>
        <a:bodyPr/>
        <a:lstStyle/>
        <a:p>
          <a:endParaRPr lang="ru-RU"/>
        </a:p>
      </dgm:t>
    </dgm:pt>
    <dgm:pt modelId="{3B469BDA-8465-4D04-A237-C60C3B06B9FB}" type="sibTrans" cxnId="{88CB00BF-3A20-4B12-9ABF-DA927FB437C0}">
      <dgm:prSet/>
      <dgm:spPr/>
      <dgm:t>
        <a:bodyPr/>
        <a:lstStyle/>
        <a:p>
          <a:endParaRPr lang="ru-RU"/>
        </a:p>
      </dgm:t>
    </dgm:pt>
    <dgm:pt modelId="{D90BB310-35D5-4A0B-9E08-2703AD743CF5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увеличение налоговых и неналоговых доходов местного бюджета</a:t>
          </a:r>
          <a:endParaRPr lang="ru-RU" sz="1000" dirty="0"/>
        </a:p>
      </dgm:t>
    </dgm:pt>
    <dgm:pt modelId="{BB51D4F8-E1EF-4229-A235-5BEBF3BF46B9}" type="parTrans" cxnId="{1049F75C-A94D-4D17-A8FC-51B4C39BB7A5}">
      <dgm:prSet/>
      <dgm:spPr/>
      <dgm:t>
        <a:bodyPr/>
        <a:lstStyle/>
        <a:p>
          <a:endParaRPr lang="ru-RU"/>
        </a:p>
      </dgm:t>
    </dgm:pt>
    <dgm:pt modelId="{1B1EC61A-92B8-43EB-BE36-C3C89A0D15B3}" type="sibTrans" cxnId="{1049F75C-A94D-4D17-A8FC-51B4C39BB7A5}">
      <dgm:prSet/>
      <dgm:spPr/>
      <dgm:t>
        <a:bodyPr/>
        <a:lstStyle/>
        <a:p>
          <a:endParaRPr lang="ru-RU"/>
        </a:p>
      </dgm:t>
    </dgm:pt>
    <dgm:pt modelId="{AF21FEF0-5C41-4676-82F9-38DBAAFE8DC4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обеспечение контроля за соблюдением бюджетного законодательства и законодательства в сфере закупок</a:t>
          </a:r>
          <a:endParaRPr lang="ru-RU" sz="1000" dirty="0"/>
        </a:p>
      </dgm:t>
    </dgm:pt>
    <dgm:pt modelId="{6DE00987-E202-4178-9AB0-800C3A9ECA41}" type="parTrans" cxnId="{782E220A-2275-4A57-8F09-A5E0A3853BD6}">
      <dgm:prSet/>
      <dgm:spPr/>
      <dgm:t>
        <a:bodyPr/>
        <a:lstStyle/>
        <a:p>
          <a:endParaRPr lang="ru-RU"/>
        </a:p>
      </dgm:t>
    </dgm:pt>
    <dgm:pt modelId="{CDE5039A-7814-47ED-A52D-A449F2228978}" type="sibTrans" cxnId="{782E220A-2275-4A57-8F09-A5E0A3853BD6}">
      <dgm:prSet/>
      <dgm:spPr/>
      <dgm:t>
        <a:bodyPr/>
        <a:lstStyle/>
        <a:p>
          <a:endParaRPr lang="ru-RU"/>
        </a:p>
      </dgm:t>
    </dgm:pt>
    <dgm:pt modelId="{3BF2CB3B-E217-4FA0-B843-79B1D7A87BFE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повышение эффективности управления средствами местного бюджета</a:t>
          </a:r>
          <a:endParaRPr lang="ru-RU" sz="1000" dirty="0"/>
        </a:p>
      </dgm:t>
    </dgm:pt>
    <dgm:pt modelId="{186D7761-8145-4E6E-B838-D0FD20015D24}" type="parTrans" cxnId="{D538A0E5-9459-4477-BCB5-747A4E449F2E}">
      <dgm:prSet/>
      <dgm:spPr/>
      <dgm:t>
        <a:bodyPr/>
        <a:lstStyle/>
        <a:p>
          <a:endParaRPr lang="ru-RU"/>
        </a:p>
      </dgm:t>
    </dgm:pt>
    <dgm:pt modelId="{60548DD6-1BE1-4416-AE19-B65C3DDB992D}" type="sibTrans" cxnId="{D538A0E5-9459-4477-BCB5-747A4E449F2E}">
      <dgm:prSet/>
      <dgm:spPr/>
      <dgm:t>
        <a:bodyPr/>
        <a:lstStyle/>
        <a:p>
          <a:endParaRPr lang="ru-RU"/>
        </a:p>
      </dgm:t>
    </dgm:pt>
    <dgm:pt modelId="{06B312EA-0E4A-466B-9205-C3268F36EF45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планирование и осуществление муниципальных заимствований исходя из размера дефицита местного бюджета и необходимости безусловного исполнения расходных и долговых обязательств Кушвинского городского округа</a:t>
          </a:r>
          <a:endParaRPr lang="ru-RU" sz="1000" dirty="0"/>
        </a:p>
      </dgm:t>
    </dgm:pt>
    <dgm:pt modelId="{3920F3F7-7D27-44C0-8305-D1B546CEC2D4}" type="parTrans" cxnId="{DBCC6F6A-B82A-46BD-8A0F-424A54F04FB8}">
      <dgm:prSet/>
      <dgm:spPr/>
      <dgm:t>
        <a:bodyPr/>
        <a:lstStyle/>
        <a:p>
          <a:endParaRPr lang="ru-RU"/>
        </a:p>
      </dgm:t>
    </dgm:pt>
    <dgm:pt modelId="{7C378625-7F52-410F-8AA1-00D20DFEAA19}" type="sibTrans" cxnId="{DBCC6F6A-B82A-46BD-8A0F-424A54F04FB8}">
      <dgm:prSet/>
      <dgm:spPr/>
      <dgm:t>
        <a:bodyPr/>
        <a:lstStyle/>
        <a:p>
          <a:endParaRPr lang="ru-RU"/>
        </a:p>
      </dgm:t>
    </dgm:pt>
    <dgm:pt modelId="{93CDFEA5-204B-4A48-AAE3-B23DA1AED52D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учет долговых обязательств Кушвинского городского округа и соблюдение принятых ограничений по долговой нагрузке</a:t>
          </a:r>
          <a:endParaRPr lang="ru-RU" sz="1000" dirty="0"/>
        </a:p>
      </dgm:t>
    </dgm:pt>
    <dgm:pt modelId="{3833DA43-A161-4F2B-B4BF-C52FD6878651}" type="parTrans" cxnId="{3CB372BD-E182-41D2-8AF2-8CD674E853B4}">
      <dgm:prSet/>
      <dgm:spPr/>
      <dgm:t>
        <a:bodyPr/>
        <a:lstStyle/>
        <a:p>
          <a:endParaRPr lang="ru-RU"/>
        </a:p>
      </dgm:t>
    </dgm:pt>
    <dgm:pt modelId="{F085D75B-ABD5-437F-AA11-E6C79BDAADA3}" type="sibTrans" cxnId="{3CB372BD-E182-41D2-8AF2-8CD674E853B4}">
      <dgm:prSet/>
      <dgm:spPr/>
      <dgm:t>
        <a:bodyPr/>
        <a:lstStyle/>
        <a:p>
          <a:endParaRPr lang="ru-RU"/>
        </a:p>
      </dgm:t>
    </dgm:pt>
    <dgm:pt modelId="{DD19E832-B259-474B-8FE6-2972434F2611}">
      <dgm:prSet phldrT="[Текст]" custT="1"/>
      <dgm:spPr/>
      <dgm:t>
        <a:bodyPr/>
        <a:lstStyle/>
        <a:p>
          <a:pPr marL="5715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минимизация расходов на обслуживание долговых обязательств Кушвинского городского округа</a:t>
          </a:r>
          <a:endParaRPr lang="ru-RU" sz="1000" dirty="0"/>
        </a:p>
      </dgm:t>
    </dgm:pt>
    <dgm:pt modelId="{618BACD1-81FA-4228-BB41-5BF2583D6E38}" type="parTrans" cxnId="{A4F0ED88-9E7C-4EE9-916C-80875D885D73}">
      <dgm:prSet/>
      <dgm:spPr/>
      <dgm:t>
        <a:bodyPr/>
        <a:lstStyle/>
        <a:p>
          <a:endParaRPr lang="ru-RU"/>
        </a:p>
      </dgm:t>
    </dgm:pt>
    <dgm:pt modelId="{1611BA6A-2D72-4264-83B4-BDE4F75E9F8F}" type="sibTrans" cxnId="{A4F0ED88-9E7C-4EE9-916C-80875D885D73}">
      <dgm:prSet/>
      <dgm:spPr/>
      <dgm:t>
        <a:bodyPr/>
        <a:lstStyle/>
        <a:p>
          <a:endParaRPr lang="ru-RU"/>
        </a:p>
      </dgm:t>
    </dgm:pt>
    <dgm:pt modelId="{D84AF1A4-6751-468C-82F2-CA1F3136052D}" type="pres">
      <dgm:prSet presAssocID="{6B9F58A6-8C76-4212-A60B-2D47CB81BB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908D6-EF28-4D98-A1E7-9D78E59D67B0}" type="pres">
      <dgm:prSet presAssocID="{E195CE49-9DE4-448F-97F2-717C428ADBF4}" presName="linNode" presStyleCnt="0"/>
      <dgm:spPr/>
      <dgm:t>
        <a:bodyPr/>
        <a:lstStyle/>
        <a:p>
          <a:endParaRPr lang="ru-RU"/>
        </a:p>
      </dgm:t>
    </dgm:pt>
    <dgm:pt modelId="{65DE9B7D-BF43-49FD-B54E-9DF39092CE0A}" type="pres">
      <dgm:prSet presAssocID="{E195CE49-9DE4-448F-97F2-717C428ADBF4}" presName="parentText" presStyleLbl="node1" presStyleIdx="0" presStyleCnt="2" custFlipHor="1" custScaleX="32174" custScaleY="20932" custLinFactNeighborX="-427" custLinFactNeighborY="-171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1C8F-7590-4465-AEFF-260A885BB32D}" type="pres">
      <dgm:prSet presAssocID="{E195CE49-9DE4-448F-97F2-717C428ADBF4}" presName="descendantText" presStyleLbl="alignAccFollowNode1" presStyleIdx="0" presStyleCnt="2" custScaleX="135395" custScaleY="23977" custLinFactNeighborX="-880" custLinFactNeighborY="-22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65537-C010-491F-8C89-8A8AB4DF5E2F}" type="pres">
      <dgm:prSet presAssocID="{A5A1B591-E0BD-4074-BA0F-9CA4C94A98B5}" presName="sp" presStyleCnt="0"/>
      <dgm:spPr/>
      <dgm:t>
        <a:bodyPr/>
        <a:lstStyle/>
        <a:p>
          <a:endParaRPr lang="ru-RU"/>
        </a:p>
      </dgm:t>
    </dgm:pt>
    <dgm:pt modelId="{980DA5B7-D3FA-404B-A378-80CCF13D6827}" type="pres">
      <dgm:prSet presAssocID="{9EE05460-363D-4C53-86AC-75C7FEE3AB08}" presName="linNode" presStyleCnt="0"/>
      <dgm:spPr/>
      <dgm:t>
        <a:bodyPr/>
        <a:lstStyle/>
        <a:p>
          <a:endParaRPr lang="ru-RU"/>
        </a:p>
      </dgm:t>
    </dgm:pt>
    <dgm:pt modelId="{413517D2-7833-4C18-A400-6947A47E4186}" type="pres">
      <dgm:prSet presAssocID="{9EE05460-363D-4C53-86AC-75C7FEE3AB08}" presName="parentText" presStyleLbl="node1" presStyleIdx="1" presStyleCnt="2" custScaleX="34303" custScaleY="47805" custLinFactNeighborX="-1224" custLinFactNeighborY="-15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E12AD-2990-4F6A-96E0-AC3B4C34DFFD}" type="pres">
      <dgm:prSet presAssocID="{9EE05460-363D-4C53-86AC-75C7FEE3AB08}" presName="descendantText" presStyleLbl="alignAccFollowNode1" presStyleIdx="1" presStyleCnt="2" custScaleX="134083" custScaleY="56812" custLinFactNeighborX="-3010" custLinFactNeighborY="-18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BE567-1776-48BC-8927-11FC2115F13A}" srcId="{9EE05460-363D-4C53-86AC-75C7FEE3AB08}" destId="{5B31BA47-55F5-4C5E-83AC-3024004218F0}" srcOrd="0" destOrd="0" parTransId="{7973B093-B017-47D4-83E6-A442766400C5}" sibTransId="{C21DAE9F-2AC4-4912-8FD6-A950431FA7AF}"/>
    <dgm:cxn modelId="{DC51F7B7-B235-4A24-8320-0064B106E448}" type="presOf" srcId="{777BE67E-F8CB-4777-A218-C3A49E29B8B7}" destId="{D33E12AD-2990-4F6A-96E0-AC3B4C34DFFD}" srcOrd="0" destOrd="3" presId="urn:microsoft.com/office/officeart/2005/8/layout/vList5"/>
    <dgm:cxn modelId="{48626FF5-CE6B-41EF-A600-C9716097410E}" type="presOf" srcId="{281543D8-2477-476D-BB03-3F72F82023FC}" destId="{D33E12AD-2990-4F6A-96E0-AC3B4C34DFFD}" srcOrd="0" destOrd="1" presId="urn:microsoft.com/office/officeart/2005/8/layout/vList5"/>
    <dgm:cxn modelId="{C427C37D-C689-43F5-BDAC-9D575ACF2988}" srcId="{E195CE49-9DE4-448F-97F2-717C428ADBF4}" destId="{FE01A300-1761-41D2-BFB6-494C3EF1A071}" srcOrd="2" destOrd="0" parTransId="{B9C072F0-10A8-4022-A249-E0D8D7080335}" sibTransId="{A93D9F2C-B8D5-4B54-9E81-0D4C7ED6DE35}"/>
    <dgm:cxn modelId="{393E00EC-8B30-40CF-8C3F-63AA2A69F120}" type="presOf" srcId="{93CDFEA5-204B-4A48-AAE3-B23DA1AED52D}" destId="{D33E12AD-2990-4F6A-96E0-AC3B4C34DFFD}" srcOrd="0" destOrd="7" presId="urn:microsoft.com/office/officeart/2005/8/layout/vList5"/>
    <dgm:cxn modelId="{4AC9EAA6-5B18-43D6-9D48-72D9C2757C67}" type="presOf" srcId="{3BF2CB3B-E217-4FA0-B843-79B1D7A87BFE}" destId="{D33E12AD-2990-4F6A-96E0-AC3B4C34DFFD}" srcOrd="0" destOrd="5" presId="urn:microsoft.com/office/officeart/2005/8/layout/vList5"/>
    <dgm:cxn modelId="{05E93FC1-00D9-4184-A31F-269589E6881F}" type="presOf" srcId="{64F41F67-3D4F-48D4-B5F3-A94EFCBA57EE}" destId="{62C71C8F-7590-4465-AEFF-260A885BB32D}" srcOrd="0" destOrd="1" presId="urn:microsoft.com/office/officeart/2005/8/layout/vList5"/>
    <dgm:cxn modelId="{812BE2A3-5C87-4510-B901-F695DD17CB98}" type="presOf" srcId="{5B31BA47-55F5-4C5E-83AC-3024004218F0}" destId="{D33E12AD-2990-4F6A-96E0-AC3B4C34DFFD}" srcOrd="0" destOrd="0" presId="urn:microsoft.com/office/officeart/2005/8/layout/vList5"/>
    <dgm:cxn modelId="{D538A0E5-9459-4477-BCB5-747A4E449F2E}" srcId="{9EE05460-363D-4C53-86AC-75C7FEE3AB08}" destId="{3BF2CB3B-E217-4FA0-B843-79B1D7A87BFE}" srcOrd="5" destOrd="0" parTransId="{186D7761-8145-4E6E-B838-D0FD20015D24}" sibTransId="{60548DD6-1BE1-4416-AE19-B65C3DDB992D}"/>
    <dgm:cxn modelId="{D4EC0DC6-AE54-4799-9A56-ECCEE717A039}" type="presOf" srcId="{FE01A300-1761-41D2-BFB6-494C3EF1A071}" destId="{62C71C8F-7590-4465-AEFF-260A885BB32D}" srcOrd="0" destOrd="2" presId="urn:microsoft.com/office/officeart/2005/8/layout/vList5"/>
    <dgm:cxn modelId="{E4ADDDBB-C3BA-488F-8861-FF70243A5C05}" type="presOf" srcId="{9EE05460-363D-4C53-86AC-75C7FEE3AB08}" destId="{413517D2-7833-4C18-A400-6947A47E4186}" srcOrd="0" destOrd="0" presId="urn:microsoft.com/office/officeart/2005/8/layout/vList5"/>
    <dgm:cxn modelId="{07734E30-5228-4D00-A54F-CE31B64890E2}" srcId="{9EE05460-363D-4C53-86AC-75C7FEE3AB08}" destId="{777BE67E-F8CB-4777-A218-C3A49E29B8B7}" srcOrd="3" destOrd="0" parTransId="{2D4AADB7-27DA-4CBF-B936-234524783B4E}" sibTransId="{E34B98FD-CA04-4837-83C8-FE4404D0C216}"/>
    <dgm:cxn modelId="{3CB372BD-E182-41D2-8AF2-8CD674E853B4}" srcId="{9EE05460-363D-4C53-86AC-75C7FEE3AB08}" destId="{93CDFEA5-204B-4A48-AAE3-B23DA1AED52D}" srcOrd="7" destOrd="0" parTransId="{3833DA43-A161-4F2B-B4BF-C52FD6878651}" sibTransId="{F085D75B-ABD5-437F-AA11-E6C79BDAADA3}"/>
    <dgm:cxn modelId="{140A2AA4-41D6-4710-BDF0-26F75516A7D7}" srcId="{E195CE49-9DE4-448F-97F2-717C428ADBF4}" destId="{64F41F67-3D4F-48D4-B5F3-A94EFCBA57EE}" srcOrd="1" destOrd="0" parTransId="{D38D3F90-D784-47CD-B46C-58662C7A2378}" sibTransId="{4E5F16A4-4FA9-43D3-AFF9-E825FA89FB41}"/>
    <dgm:cxn modelId="{E29E21F0-AE63-4874-8356-3B9E2D9CA8BF}" type="presOf" srcId="{E195CE49-9DE4-448F-97F2-717C428ADBF4}" destId="{65DE9B7D-BF43-49FD-B54E-9DF39092CE0A}" srcOrd="0" destOrd="0" presId="urn:microsoft.com/office/officeart/2005/8/layout/vList5"/>
    <dgm:cxn modelId="{1CB7AE72-4335-4786-B731-EF6B942C9725}" type="presOf" srcId="{6B9F58A6-8C76-4212-A60B-2D47CB81BB1F}" destId="{D84AF1A4-6751-468C-82F2-CA1F3136052D}" srcOrd="0" destOrd="0" presId="urn:microsoft.com/office/officeart/2005/8/layout/vList5"/>
    <dgm:cxn modelId="{A4F0ED88-9E7C-4EE9-916C-80875D885D73}" srcId="{9EE05460-363D-4C53-86AC-75C7FEE3AB08}" destId="{DD19E832-B259-474B-8FE6-2972434F2611}" srcOrd="8" destOrd="0" parTransId="{618BACD1-81FA-4228-BB41-5BF2583D6E38}" sibTransId="{1611BA6A-2D72-4264-83B4-BDE4F75E9F8F}"/>
    <dgm:cxn modelId="{0754FBE9-204B-47DC-8656-7E4D0C15C753}" srcId="{6B9F58A6-8C76-4212-A60B-2D47CB81BB1F}" destId="{9EE05460-363D-4C53-86AC-75C7FEE3AB08}" srcOrd="1" destOrd="0" parTransId="{20F3B1BB-152F-464C-9F37-F6D404DD0633}" sibTransId="{3874CA44-4804-4F53-ACD5-3473EC4E28ED}"/>
    <dgm:cxn modelId="{42566F28-3861-4E0D-9145-D56906381CB9}" type="presOf" srcId="{D90BB310-35D5-4A0B-9E08-2703AD743CF5}" destId="{D33E12AD-2990-4F6A-96E0-AC3B4C34DFFD}" srcOrd="0" destOrd="2" presId="urn:microsoft.com/office/officeart/2005/8/layout/vList5"/>
    <dgm:cxn modelId="{782E220A-2275-4A57-8F09-A5E0A3853BD6}" srcId="{9EE05460-363D-4C53-86AC-75C7FEE3AB08}" destId="{AF21FEF0-5C41-4676-82F9-38DBAAFE8DC4}" srcOrd="4" destOrd="0" parTransId="{6DE00987-E202-4178-9AB0-800C3A9ECA41}" sibTransId="{CDE5039A-7814-47ED-A52D-A449F2228978}"/>
    <dgm:cxn modelId="{C4D53D1D-B39E-420E-A4A4-21B91B0EF0D5}" srcId="{E195CE49-9DE4-448F-97F2-717C428ADBF4}" destId="{26DFE31E-2957-438D-BD28-CE020F517B58}" srcOrd="0" destOrd="0" parTransId="{20F60C5D-3602-4A18-9BCD-356DFD0BACFF}" sibTransId="{0742D75B-13BF-4B93-B694-46192DA8EA95}"/>
    <dgm:cxn modelId="{DBCC6F6A-B82A-46BD-8A0F-424A54F04FB8}" srcId="{9EE05460-363D-4C53-86AC-75C7FEE3AB08}" destId="{06B312EA-0E4A-466B-9205-C3268F36EF45}" srcOrd="6" destOrd="0" parTransId="{3920F3F7-7D27-44C0-8305-D1B546CEC2D4}" sibTransId="{7C378625-7F52-410F-8AA1-00D20DFEAA19}"/>
    <dgm:cxn modelId="{1049F75C-A94D-4D17-A8FC-51B4C39BB7A5}" srcId="{9EE05460-363D-4C53-86AC-75C7FEE3AB08}" destId="{D90BB310-35D5-4A0B-9E08-2703AD743CF5}" srcOrd="2" destOrd="0" parTransId="{BB51D4F8-E1EF-4229-A235-5BEBF3BF46B9}" sibTransId="{1B1EC61A-92B8-43EB-BE36-C3C89A0D15B3}"/>
    <dgm:cxn modelId="{CD2B2E1C-7444-48C4-9C13-D2DBADE0D71C}" type="presOf" srcId="{26DFE31E-2957-438D-BD28-CE020F517B58}" destId="{62C71C8F-7590-4465-AEFF-260A885BB32D}" srcOrd="0" destOrd="0" presId="urn:microsoft.com/office/officeart/2005/8/layout/vList5"/>
    <dgm:cxn modelId="{B5E65DB9-178C-48D9-BBCC-9D4A2FAB5483}" type="presOf" srcId="{AF21FEF0-5C41-4676-82F9-38DBAAFE8DC4}" destId="{D33E12AD-2990-4F6A-96E0-AC3B4C34DFFD}" srcOrd="0" destOrd="4" presId="urn:microsoft.com/office/officeart/2005/8/layout/vList5"/>
    <dgm:cxn modelId="{AD843F28-EA6A-44C3-BAF6-67567B66B855}" type="presOf" srcId="{06B312EA-0E4A-466B-9205-C3268F36EF45}" destId="{D33E12AD-2990-4F6A-96E0-AC3B4C34DFFD}" srcOrd="0" destOrd="6" presId="urn:microsoft.com/office/officeart/2005/8/layout/vList5"/>
    <dgm:cxn modelId="{88CB00BF-3A20-4B12-9ABF-DA927FB437C0}" srcId="{9EE05460-363D-4C53-86AC-75C7FEE3AB08}" destId="{281543D8-2477-476D-BB03-3F72F82023FC}" srcOrd="1" destOrd="0" parTransId="{CC101453-AF94-4964-850D-B401540FE601}" sibTransId="{3B469BDA-8465-4D04-A237-C60C3B06B9FB}"/>
    <dgm:cxn modelId="{8194D024-AB88-4B84-97AD-FCCC4D65C252}" type="presOf" srcId="{DD19E832-B259-474B-8FE6-2972434F2611}" destId="{D33E12AD-2990-4F6A-96E0-AC3B4C34DFFD}" srcOrd="0" destOrd="8" presId="urn:microsoft.com/office/officeart/2005/8/layout/vList5"/>
    <dgm:cxn modelId="{6BA67E40-8734-4A20-9936-F52FDE7D0B8C}" srcId="{6B9F58A6-8C76-4212-A60B-2D47CB81BB1F}" destId="{E195CE49-9DE4-448F-97F2-717C428ADBF4}" srcOrd="0" destOrd="0" parTransId="{9F40D03A-91E8-4D85-9591-2617C6380986}" sibTransId="{A5A1B591-E0BD-4074-BA0F-9CA4C94A98B5}"/>
    <dgm:cxn modelId="{2D49ACF2-77D9-4110-B2BA-587C222A5E45}" type="presParOf" srcId="{D84AF1A4-6751-468C-82F2-CA1F3136052D}" destId="{091908D6-EF28-4D98-A1E7-9D78E59D67B0}" srcOrd="0" destOrd="0" presId="urn:microsoft.com/office/officeart/2005/8/layout/vList5"/>
    <dgm:cxn modelId="{61DC9F31-5EBC-430C-B78E-DDCF7298D2B3}" type="presParOf" srcId="{091908D6-EF28-4D98-A1E7-9D78E59D67B0}" destId="{65DE9B7D-BF43-49FD-B54E-9DF39092CE0A}" srcOrd="0" destOrd="0" presId="urn:microsoft.com/office/officeart/2005/8/layout/vList5"/>
    <dgm:cxn modelId="{903311FC-2502-4729-A290-7AF5EC76E00E}" type="presParOf" srcId="{091908D6-EF28-4D98-A1E7-9D78E59D67B0}" destId="{62C71C8F-7590-4465-AEFF-260A885BB32D}" srcOrd="1" destOrd="0" presId="urn:microsoft.com/office/officeart/2005/8/layout/vList5"/>
    <dgm:cxn modelId="{D6A416EB-060D-402B-86F7-2FBEE91916DD}" type="presParOf" srcId="{D84AF1A4-6751-468C-82F2-CA1F3136052D}" destId="{24E65537-C010-491F-8C89-8A8AB4DF5E2F}" srcOrd="1" destOrd="0" presId="urn:microsoft.com/office/officeart/2005/8/layout/vList5"/>
    <dgm:cxn modelId="{CA9FA14A-2BED-4090-B966-B0C4E7F37565}" type="presParOf" srcId="{D84AF1A4-6751-468C-82F2-CA1F3136052D}" destId="{980DA5B7-D3FA-404B-A378-80CCF13D6827}" srcOrd="2" destOrd="0" presId="urn:microsoft.com/office/officeart/2005/8/layout/vList5"/>
    <dgm:cxn modelId="{7F9B0A98-4E7D-4580-B0E8-0D1BBF9A042E}" type="presParOf" srcId="{980DA5B7-D3FA-404B-A378-80CCF13D6827}" destId="{413517D2-7833-4C18-A400-6947A47E4186}" srcOrd="0" destOrd="0" presId="urn:microsoft.com/office/officeart/2005/8/layout/vList5"/>
    <dgm:cxn modelId="{9788C4A8-58B0-470F-9950-4BDCD226882D}" type="presParOf" srcId="{980DA5B7-D3FA-404B-A378-80CCF13D6827}" destId="{D33E12AD-2990-4F6A-96E0-AC3B4C34DF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9E47D57-4590-42A1-8670-7621625610D8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64D858D-011D-44D4-8494-CF83416CDD84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28371-8853-4DA7-A70B-D406B2936B46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FC85B-4D8E-4861-8B17-61FADD6AEF9F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A9D0C-E5A5-40AC-986B-B1C1E52FCDA0}">
      <dsp:nvSpPr>
        <dsp:cNvPr id="0" name=""/>
        <dsp:cNvSpPr/>
      </dsp:nvSpPr>
      <dsp:spPr>
        <a:xfrm>
          <a:off x="2573" y="280857"/>
          <a:ext cx="3135653" cy="1254261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1. Публичные слушания по проекту бюджета города</a:t>
          </a:r>
          <a:endParaRPr lang="ru-RU" sz="1700" kern="1200" dirty="0"/>
        </a:p>
      </dsp:txBody>
      <dsp:txXfrm>
        <a:off x="2573" y="280857"/>
        <a:ext cx="3135653" cy="1254261"/>
      </dsp:txXfrm>
    </dsp:sp>
    <dsp:sp modelId="{EC3DEB8E-A710-4457-AAE8-F0AC481EDA63}">
      <dsp:nvSpPr>
        <dsp:cNvPr id="0" name=""/>
        <dsp:cNvSpPr/>
      </dsp:nvSpPr>
      <dsp:spPr>
        <a:xfrm>
          <a:off x="2824661" y="280857"/>
          <a:ext cx="3135653" cy="1254261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2. Публичные слушания по отчету об исполнении бюджета города</a:t>
          </a:r>
          <a:endParaRPr lang="ru-RU" sz="1700" kern="1200" dirty="0"/>
        </a:p>
      </dsp:txBody>
      <dsp:txXfrm>
        <a:off x="2824661" y="280857"/>
        <a:ext cx="3135653" cy="1254261"/>
      </dsp:txXfrm>
    </dsp:sp>
    <dsp:sp modelId="{4C64E7DF-CAD5-4AE6-96C3-A604E0BA5194}">
      <dsp:nvSpPr>
        <dsp:cNvPr id="0" name=""/>
        <dsp:cNvSpPr/>
      </dsp:nvSpPr>
      <dsp:spPr>
        <a:xfrm>
          <a:off x="5646749" y="280857"/>
          <a:ext cx="3135653" cy="1254261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3. Публичные обсуждения муниципальных программ</a:t>
          </a:r>
          <a:endParaRPr lang="ru-RU" sz="1700" kern="1200" dirty="0"/>
        </a:p>
      </dsp:txBody>
      <dsp:txXfrm>
        <a:off x="5646749" y="280857"/>
        <a:ext cx="3135653" cy="125426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9A9B4-46C6-4F50-A579-141A5BDE53A9}">
      <dsp:nvSpPr>
        <dsp:cNvPr id="0" name=""/>
        <dsp:cNvSpPr/>
      </dsp:nvSpPr>
      <dsp:spPr>
        <a:xfrm>
          <a:off x="3196314" y="2431812"/>
          <a:ext cx="2320338" cy="2320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3196314" y="2431812"/>
        <a:ext cx="2320338" cy="2320338"/>
      </dsp:txXfrm>
    </dsp:sp>
    <dsp:sp modelId="{7229EA97-F0C0-4369-8B23-0008A8531207}">
      <dsp:nvSpPr>
        <dsp:cNvPr id="0" name=""/>
        <dsp:cNvSpPr/>
      </dsp:nvSpPr>
      <dsp:spPr>
        <a:xfrm rot="10506184">
          <a:off x="869701" y="3455204"/>
          <a:ext cx="2447906" cy="661296"/>
        </a:xfrm>
        <a:prstGeom prst="leftArrow">
          <a:avLst>
            <a:gd name="adj1" fmla="val 60000"/>
            <a:gd name="adj2" fmla="val 50000"/>
          </a:avLst>
        </a:prstGeom>
        <a:solidFill>
          <a:srgbClr val="33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B78BD-9467-488D-8989-2509D4D288B4}">
      <dsp:nvSpPr>
        <dsp:cNvPr id="0" name=""/>
        <dsp:cNvSpPr/>
      </dsp:nvSpPr>
      <dsp:spPr>
        <a:xfrm>
          <a:off x="10" y="2989070"/>
          <a:ext cx="2204321" cy="17634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 = </a:t>
          </a:r>
          <a:r>
            <a:rPr lang="ru-RU" sz="1200" kern="1200" dirty="0" smtClean="0"/>
            <a:t>2 </a:t>
          </a:r>
          <a:r>
            <a:rPr lang="ru-RU" sz="1200" kern="1200" dirty="0" smtClean="0"/>
            <a:t>168, 8 </a:t>
          </a:r>
          <a:r>
            <a:rPr lang="ru-RU" sz="1200" kern="1200" dirty="0" smtClean="0"/>
            <a:t>кв.км.</a:t>
          </a:r>
          <a:endParaRPr lang="ru-RU" sz="1200" kern="1200" dirty="0"/>
        </a:p>
      </dsp:txBody>
      <dsp:txXfrm>
        <a:off x="10" y="2989070"/>
        <a:ext cx="2204321" cy="1763457"/>
      </dsp:txXfrm>
    </dsp:sp>
    <dsp:sp modelId="{3BC6039C-4DE6-4C5C-BE97-DA15448B8EF7}">
      <dsp:nvSpPr>
        <dsp:cNvPr id="0" name=""/>
        <dsp:cNvSpPr/>
      </dsp:nvSpPr>
      <dsp:spPr>
        <a:xfrm rot="13187291">
          <a:off x="583493" y="1480866"/>
          <a:ext cx="3270220" cy="66129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A0B41-40B5-4CA8-86A6-DB601A9AA28E}">
      <dsp:nvSpPr>
        <dsp:cNvPr id="0" name=""/>
        <dsp:cNvSpPr/>
      </dsp:nvSpPr>
      <dsp:spPr>
        <a:xfrm>
          <a:off x="11" y="0"/>
          <a:ext cx="2204321" cy="1763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Численность  населения городского округа по состоянию на 01.01.2014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39,7 тыс. человек</a:t>
          </a:r>
          <a:endParaRPr lang="ru-RU" sz="1200" kern="1200" dirty="0"/>
        </a:p>
      </dsp:txBody>
      <dsp:txXfrm>
        <a:off x="11" y="0"/>
        <a:ext cx="2204321" cy="1763457"/>
      </dsp:txXfrm>
    </dsp:sp>
    <dsp:sp modelId="{85DFA0DE-CD3F-45FF-BE79-5089659FAD2D}">
      <dsp:nvSpPr>
        <dsp:cNvPr id="0" name=""/>
        <dsp:cNvSpPr/>
      </dsp:nvSpPr>
      <dsp:spPr>
        <a:xfrm rot="15728581">
          <a:off x="3179124" y="1288641"/>
          <a:ext cx="1810270" cy="66129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5EC9C-1153-4300-8FA1-35256F7E5D46}">
      <dsp:nvSpPr>
        <dsp:cNvPr id="0" name=""/>
        <dsp:cNvSpPr/>
      </dsp:nvSpPr>
      <dsp:spPr>
        <a:xfrm>
          <a:off x="2880318" y="0"/>
          <a:ext cx="2204321" cy="17634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Расстояние от Кушвинского городского округа до  города Екатеринбурга – 198 км.</a:t>
          </a:r>
          <a:endParaRPr lang="ru-RU" sz="1200" kern="1200" dirty="0"/>
        </a:p>
      </dsp:txBody>
      <dsp:txXfrm>
        <a:off x="2880318" y="0"/>
        <a:ext cx="2204321" cy="1763457"/>
      </dsp:txXfrm>
    </dsp:sp>
    <dsp:sp modelId="{A4208130-BD7E-41B0-9DD5-F0DD9FB1E640}">
      <dsp:nvSpPr>
        <dsp:cNvPr id="0" name=""/>
        <dsp:cNvSpPr/>
      </dsp:nvSpPr>
      <dsp:spPr>
        <a:xfrm rot="20999889">
          <a:off x="5373688" y="2865973"/>
          <a:ext cx="2449141" cy="6612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85A5A-27E1-4FCB-A85A-2BD9933B7CE0}">
      <dsp:nvSpPr>
        <dsp:cNvPr id="0" name=""/>
        <dsp:cNvSpPr/>
      </dsp:nvSpPr>
      <dsp:spPr>
        <a:xfrm>
          <a:off x="6480724" y="1296151"/>
          <a:ext cx="2204321" cy="34536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 состав территории городского округа входят город Кушва, территории поселков и других сельских населенных пунктов, не являющихся муниципальными образованиями: поселок Баранчинский, деревня Боровая, деревня Кедровка, деревня Молочная, деревня Мостовая, поселок Азиатская, поселок Валуевский, поселок Верхняя Баранча, поселок Орулиха, поселок Софьянка, поселок  Хребет-Уральский, поселок Чекмень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6480724" y="1296151"/>
        <a:ext cx="2204321" cy="345364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D356E-3CB6-4665-AD03-427BCF9A3C96}">
      <dsp:nvSpPr>
        <dsp:cNvPr id="0" name=""/>
        <dsp:cNvSpPr/>
      </dsp:nvSpPr>
      <dsp:spPr>
        <a:xfrm>
          <a:off x="345431" y="492"/>
          <a:ext cx="2632294" cy="4027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  общеобразовательных организаций</a:t>
          </a:r>
          <a:endParaRPr lang="ru-RU" sz="1400" b="1" kern="1200" dirty="0"/>
        </a:p>
      </dsp:txBody>
      <dsp:txXfrm>
        <a:off x="345431" y="492"/>
        <a:ext cx="2632294" cy="402752"/>
      </dsp:txXfrm>
    </dsp:sp>
    <dsp:sp modelId="{A3A280EC-49ED-4E6D-94EE-F5A06942E06B}">
      <dsp:nvSpPr>
        <dsp:cNvPr id="0" name=""/>
        <dsp:cNvSpPr/>
      </dsp:nvSpPr>
      <dsp:spPr>
        <a:xfrm rot="5226005">
          <a:off x="1601224" y="413375"/>
          <a:ext cx="151318" cy="181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5226005">
        <a:off x="1601224" y="413375"/>
        <a:ext cx="151318" cy="181238"/>
      </dsp:txXfrm>
    </dsp:sp>
    <dsp:sp modelId="{9FFF22A2-C609-4DF4-ACE9-2CD53E5A0529}">
      <dsp:nvSpPr>
        <dsp:cNvPr id="0" name=""/>
        <dsp:cNvSpPr/>
      </dsp:nvSpPr>
      <dsp:spPr>
        <a:xfrm>
          <a:off x="376040" y="604744"/>
          <a:ext cx="2632294" cy="40275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1200" kern="1200" dirty="0" smtClean="0"/>
            <a:t>4 428  учащихся  </a:t>
          </a:r>
          <a:endParaRPr lang="ru-RU" sz="1200" kern="1200" dirty="0"/>
        </a:p>
      </dsp:txBody>
      <dsp:txXfrm>
        <a:off x="376040" y="604744"/>
        <a:ext cx="2632294" cy="402752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D356E-3CB6-4665-AD03-427BCF9A3C96}">
      <dsp:nvSpPr>
        <dsp:cNvPr id="0" name=""/>
        <dsp:cNvSpPr/>
      </dsp:nvSpPr>
      <dsp:spPr>
        <a:xfrm>
          <a:off x="367380" y="571"/>
          <a:ext cx="2577606" cy="3739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19  организаций  дошкольного образования</a:t>
          </a:r>
          <a:endParaRPr lang="ru-RU" sz="1400" b="1" kern="1200" dirty="0"/>
        </a:p>
      </dsp:txBody>
      <dsp:txXfrm>
        <a:off x="367380" y="571"/>
        <a:ext cx="2577606" cy="373984"/>
      </dsp:txXfrm>
    </dsp:sp>
    <dsp:sp modelId="{A3A280EC-49ED-4E6D-94EE-F5A06942E06B}">
      <dsp:nvSpPr>
        <dsp:cNvPr id="0" name=""/>
        <dsp:cNvSpPr/>
      </dsp:nvSpPr>
      <dsp:spPr>
        <a:xfrm rot="5400000">
          <a:off x="1586053" y="383916"/>
          <a:ext cx="140261" cy="168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5400000">
        <a:off x="1586053" y="383916"/>
        <a:ext cx="140261" cy="168293"/>
      </dsp:txXfrm>
    </dsp:sp>
    <dsp:sp modelId="{9FFF22A2-C609-4DF4-ACE9-2CD53E5A0529}">
      <dsp:nvSpPr>
        <dsp:cNvPr id="0" name=""/>
        <dsp:cNvSpPr/>
      </dsp:nvSpPr>
      <dsp:spPr>
        <a:xfrm>
          <a:off x="367380" y="561570"/>
          <a:ext cx="2577606" cy="373984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воспитываются 2 679 чел.</a:t>
          </a:r>
          <a:endParaRPr lang="ru-RU" sz="1200" kern="1200" dirty="0"/>
        </a:p>
      </dsp:txBody>
      <dsp:txXfrm>
        <a:off x="367380" y="561570"/>
        <a:ext cx="2577606" cy="37398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D356E-3CB6-4665-AD03-427BCF9A3C96}">
      <dsp:nvSpPr>
        <dsp:cNvPr id="0" name=""/>
        <dsp:cNvSpPr/>
      </dsp:nvSpPr>
      <dsp:spPr>
        <a:xfrm>
          <a:off x="63156" y="0"/>
          <a:ext cx="5202279" cy="5993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Учреждения культуры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156" y="0"/>
        <a:ext cx="5202279" cy="599334"/>
      </dsp:txXfrm>
    </dsp:sp>
    <dsp:sp modelId="{A3A280EC-49ED-4E6D-94EE-F5A06942E06B}">
      <dsp:nvSpPr>
        <dsp:cNvPr id="0" name=""/>
        <dsp:cNvSpPr/>
      </dsp:nvSpPr>
      <dsp:spPr>
        <a:xfrm rot="5400000">
          <a:off x="2575788" y="582493"/>
          <a:ext cx="177014" cy="269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5400000">
        <a:off x="2575788" y="582493"/>
        <a:ext cx="177014" cy="269700"/>
      </dsp:txXfrm>
    </dsp:sp>
    <dsp:sp modelId="{4302B52D-AC4C-484E-9DE3-087C05902E80}">
      <dsp:nvSpPr>
        <dsp:cNvPr id="0" name=""/>
        <dsp:cNvSpPr/>
      </dsp:nvSpPr>
      <dsp:spPr>
        <a:xfrm>
          <a:off x="63156" y="835353"/>
          <a:ext cx="5202279" cy="599334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r>
            <a:rPr lang="ru-RU" sz="1200" b="1" kern="1200" dirty="0" smtClean="0"/>
            <a:t>Культурно - досуговые учреждения </a:t>
          </a:r>
          <a:r>
            <a:rPr lang="ru-RU" sz="1200" kern="1200" dirty="0" smtClean="0"/>
            <a:t>–Кинотеатр «Феникс», Кушвинский  дворец культуры,  Центр культуры и досуга пос. Баранчинский   </a:t>
          </a:r>
          <a:endParaRPr lang="ru-RU" sz="1200" kern="1200" dirty="0"/>
        </a:p>
      </dsp:txBody>
      <dsp:txXfrm>
        <a:off x="63156" y="835353"/>
        <a:ext cx="5202279" cy="599334"/>
      </dsp:txXfrm>
    </dsp:sp>
    <dsp:sp modelId="{DA2D15D0-BBBC-4885-AA5E-DF1938E6C573}">
      <dsp:nvSpPr>
        <dsp:cNvPr id="0" name=""/>
        <dsp:cNvSpPr/>
      </dsp:nvSpPr>
      <dsp:spPr>
        <a:xfrm rot="5400000">
          <a:off x="2527080" y="1482791"/>
          <a:ext cx="274431" cy="269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5400000">
        <a:off x="2527080" y="1482791"/>
        <a:ext cx="274431" cy="269700"/>
      </dsp:txXfrm>
    </dsp:sp>
    <dsp:sp modelId="{9FFF22A2-C609-4DF4-ACE9-2CD53E5A0529}">
      <dsp:nvSpPr>
        <dsp:cNvPr id="0" name=""/>
        <dsp:cNvSpPr/>
      </dsp:nvSpPr>
      <dsp:spPr>
        <a:xfrm>
          <a:off x="63156" y="1800596"/>
          <a:ext cx="5202279" cy="498837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</a:t>
          </a:r>
          <a:r>
            <a:rPr lang="ru-RU" sz="1200" kern="1200" dirty="0" smtClean="0"/>
            <a:t>1 библиотечный информационный центр</a:t>
          </a:r>
          <a:endParaRPr lang="ru-RU" sz="1200" kern="1200" dirty="0"/>
        </a:p>
      </dsp:txBody>
      <dsp:txXfrm>
        <a:off x="63156" y="1800596"/>
        <a:ext cx="5202279" cy="498837"/>
      </dsp:txXfrm>
    </dsp:sp>
    <dsp:sp modelId="{4F1DA9F5-14C3-4E39-8D79-FBB692E3A535}">
      <dsp:nvSpPr>
        <dsp:cNvPr id="0" name=""/>
        <dsp:cNvSpPr/>
      </dsp:nvSpPr>
      <dsp:spPr>
        <a:xfrm rot="5400000">
          <a:off x="2551920" y="2314417"/>
          <a:ext cx="224750" cy="269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5400000">
        <a:off x="2551920" y="2314417"/>
        <a:ext cx="224750" cy="269700"/>
      </dsp:txXfrm>
    </dsp:sp>
    <dsp:sp modelId="{6D908A99-8CD4-4094-9924-D19C189B96B6}">
      <dsp:nvSpPr>
        <dsp:cNvPr id="0" name=""/>
        <dsp:cNvSpPr/>
      </dsp:nvSpPr>
      <dsp:spPr>
        <a:xfrm>
          <a:off x="63156" y="2599101"/>
          <a:ext cx="5202279" cy="599334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 Кушвинский краеведческий музей</a:t>
          </a:r>
          <a:endParaRPr lang="ru-RU" sz="1200" kern="1200" dirty="0"/>
        </a:p>
      </dsp:txBody>
      <dsp:txXfrm>
        <a:off x="63156" y="2599101"/>
        <a:ext cx="5202279" cy="599334"/>
      </dsp:txXfrm>
    </dsp:sp>
    <dsp:sp modelId="{0A6A635E-B0EA-4BA5-B274-ABAB7BC7B1F4}">
      <dsp:nvSpPr>
        <dsp:cNvPr id="0" name=""/>
        <dsp:cNvSpPr/>
      </dsp:nvSpPr>
      <dsp:spPr>
        <a:xfrm rot="5400000">
          <a:off x="2555759" y="3208300"/>
          <a:ext cx="217072" cy="269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2555759" y="3208300"/>
        <a:ext cx="217072" cy="269700"/>
      </dsp:txXfrm>
    </dsp:sp>
    <dsp:sp modelId="{F7A17AE8-AF5E-4BFA-AC99-FE83E0D72F8C}">
      <dsp:nvSpPr>
        <dsp:cNvPr id="0" name=""/>
        <dsp:cNvSpPr/>
      </dsp:nvSpPr>
      <dsp:spPr>
        <a:xfrm>
          <a:off x="63156" y="3487866"/>
          <a:ext cx="5202279" cy="599334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Учреждения дополнительного образования детей в сфере культуры </a:t>
          </a:r>
          <a:r>
            <a:rPr lang="ru-RU" sz="1200" kern="1200" dirty="0" smtClean="0"/>
            <a:t>–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1 музыкальная школа, 3 школы искусств.</a:t>
          </a:r>
          <a:endParaRPr lang="ru-RU" sz="1200" kern="1200" dirty="0"/>
        </a:p>
      </dsp:txBody>
      <dsp:txXfrm>
        <a:off x="63156" y="3487866"/>
        <a:ext cx="5202279" cy="599334"/>
      </dsp:txXfrm>
    </dsp:sp>
    <dsp:sp modelId="{69503E97-9460-4FF6-A1FA-4614CEA2CAB6}">
      <dsp:nvSpPr>
        <dsp:cNvPr id="0" name=""/>
        <dsp:cNvSpPr/>
      </dsp:nvSpPr>
      <dsp:spPr>
        <a:xfrm rot="5400000">
          <a:off x="2548082" y="4107302"/>
          <a:ext cx="232427" cy="269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5400000">
        <a:off x="2548082" y="4107302"/>
        <a:ext cx="232427" cy="269700"/>
      </dsp:txXfrm>
    </dsp:sp>
    <dsp:sp modelId="{773E021B-0DE9-4061-BC10-2206B6F09A77}">
      <dsp:nvSpPr>
        <dsp:cNvPr id="0" name=""/>
        <dsp:cNvSpPr/>
      </dsp:nvSpPr>
      <dsp:spPr>
        <a:xfrm>
          <a:off x="0" y="4397104"/>
          <a:ext cx="5328591" cy="64086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Учреждения физической культуры и спорта </a:t>
          </a:r>
          <a:r>
            <a:rPr lang="ru-RU" sz="1200" kern="1200" dirty="0" smtClean="0"/>
            <a:t>– Центр по физической культуре , спорту и туризму «Горняк», спортивный комплекс «Синегорец»</a:t>
          </a:r>
          <a:endParaRPr lang="ru-RU" sz="1200" kern="1200" dirty="0"/>
        </a:p>
      </dsp:txBody>
      <dsp:txXfrm>
        <a:off x="0" y="4397104"/>
        <a:ext cx="5328591" cy="6408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D356E-3CB6-4665-AD03-427BCF9A3C96}">
      <dsp:nvSpPr>
        <dsp:cNvPr id="0" name=""/>
        <dsp:cNvSpPr/>
      </dsp:nvSpPr>
      <dsp:spPr>
        <a:xfrm>
          <a:off x="0" y="72008"/>
          <a:ext cx="2664295" cy="431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 </a:t>
          </a:r>
          <a:r>
            <a:rPr lang="ru-RU" sz="1400" b="1" kern="1200" dirty="0" smtClean="0"/>
            <a:t>организации дополнительного </a:t>
          </a:r>
          <a:r>
            <a:rPr lang="ru-RU" sz="1400" b="1" kern="1200" dirty="0" smtClean="0"/>
            <a:t>образования</a:t>
          </a:r>
          <a:endParaRPr lang="ru-RU" sz="1400" b="1" kern="1200" dirty="0"/>
        </a:p>
      </dsp:txBody>
      <dsp:txXfrm>
        <a:off x="0" y="72008"/>
        <a:ext cx="2664295" cy="431520"/>
      </dsp:txXfrm>
    </dsp:sp>
    <dsp:sp modelId="{A3A280EC-49ED-4E6D-94EE-F5A06942E06B}">
      <dsp:nvSpPr>
        <dsp:cNvPr id="0" name=""/>
        <dsp:cNvSpPr/>
      </dsp:nvSpPr>
      <dsp:spPr>
        <a:xfrm rot="5400000">
          <a:off x="1277984" y="478655"/>
          <a:ext cx="108327" cy="194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5400000">
        <a:off x="1277984" y="478655"/>
        <a:ext cx="108327" cy="194184"/>
      </dsp:txXfrm>
    </dsp:sp>
    <dsp:sp modelId="{9FFF22A2-C609-4DF4-ACE9-2CD53E5A0529}">
      <dsp:nvSpPr>
        <dsp:cNvPr id="0" name=""/>
        <dsp:cNvSpPr/>
      </dsp:nvSpPr>
      <dsp:spPr>
        <a:xfrm>
          <a:off x="0" y="647966"/>
          <a:ext cx="2664295" cy="43152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4 300 учащихся</a:t>
          </a:r>
          <a:endParaRPr lang="ru-RU" sz="1200" kern="1200" dirty="0"/>
        </a:p>
      </dsp:txBody>
      <dsp:txXfrm>
        <a:off x="0" y="647966"/>
        <a:ext cx="2664295" cy="43152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D356E-3CB6-4665-AD03-427BCF9A3C96}">
      <dsp:nvSpPr>
        <dsp:cNvPr id="0" name=""/>
        <dsp:cNvSpPr/>
      </dsp:nvSpPr>
      <dsp:spPr>
        <a:xfrm>
          <a:off x="-37751" y="0"/>
          <a:ext cx="2739798" cy="692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Учреждение </a:t>
          </a:r>
          <a:r>
            <a:rPr lang="ru-RU" sz="1400" b="1" kern="1200" dirty="0" smtClean="0"/>
            <a:t>дополнительного образования в сфере </a:t>
          </a:r>
          <a:r>
            <a:rPr lang="ru-RU" sz="1400" b="1" kern="1200" dirty="0" smtClean="0"/>
            <a:t>спорта – спортивная школа</a:t>
          </a:r>
          <a:endParaRPr lang="ru-RU" sz="1400" b="1" kern="1200" dirty="0"/>
        </a:p>
      </dsp:txBody>
      <dsp:txXfrm>
        <a:off x="-37751" y="0"/>
        <a:ext cx="2739798" cy="692968"/>
      </dsp:txXfrm>
    </dsp:sp>
    <dsp:sp modelId="{A3A280EC-49ED-4E6D-94EE-F5A06942E06B}">
      <dsp:nvSpPr>
        <dsp:cNvPr id="0" name=""/>
        <dsp:cNvSpPr/>
      </dsp:nvSpPr>
      <dsp:spPr>
        <a:xfrm rot="5400000">
          <a:off x="1209087" y="700879"/>
          <a:ext cx="246120" cy="312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5400000">
        <a:off x="1209087" y="700879"/>
        <a:ext cx="246120" cy="312338"/>
      </dsp:txXfrm>
    </dsp:sp>
    <dsp:sp modelId="{9FFF22A2-C609-4DF4-ACE9-2CD53E5A0529}">
      <dsp:nvSpPr>
        <dsp:cNvPr id="0" name=""/>
        <dsp:cNvSpPr/>
      </dsp:nvSpPr>
      <dsp:spPr>
        <a:xfrm>
          <a:off x="0" y="1021129"/>
          <a:ext cx="2664295" cy="39746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364 обучающихся</a:t>
          </a:r>
          <a:endParaRPr lang="ru-RU" sz="1200" kern="1200" dirty="0"/>
        </a:p>
      </dsp:txBody>
      <dsp:txXfrm>
        <a:off x="0" y="1021129"/>
        <a:ext cx="2664295" cy="397461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58413C-F526-4C6C-BF24-57F2267BC5F9}">
      <dsp:nvSpPr>
        <dsp:cNvPr id="0" name=""/>
        <dsp:cNvSpPr/>
      </dsp:nvSpPr>
      <dsp:spPr>
        <a:xfrm>
          <a:off x="395138" y="0"/>
          <a:ext cx="1773701" cy="53012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Налоги, уплачиваемые гражданами</a:t>
          </a:r>
          <a:endParaRPr lang="ru-RU" sz="1600" kern="1200" dirty="0"/>
        </a:p>
      </dsp:txBody>
      <dsp:txXfrm>
        <a:off x="395138" y="0"/>
        <a:ext cx="1773701" cy="1590362"/>
      </dsp:txXfrm>
    </dsp:sp>
    <dsp:sp modelId="{8335FF6B-ED50-4887-BDCE-D83F5307BE73}">
      <dsp:nvSpPr>
        <dsp:cNvPr id="0" name=""/>
        <dsp:cNvSpPr/>
      </dsp:nvSpPr>
      <dsp:spPr>
        <a:xfrm>
          <a:off x="16" y="1224129"/>
          <a:ext cx="2561817" cy="5590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Налог на доходы физических лиц</a:t>
          </a:r>
          <a:endParaRPr lang="ru-RU" sz="1500" kern="1200" dirty="0"/>
        </a:p>
      </dsp:txBody>
      <dsp:txXfrm>
        <a:off x="16" y="1224129"/>
        <a:ext cx="2561817" cy="559009"/>
      </dsp:txXfrm>
    </dsp:sp>
    <dsp:sp modelId="{630466CD-D908-4ECD-BB35-78D42E3BAEBE}">
      <dsp:nvSpPr>
        <dsp:cNvPr id="0" name=""/>
        <dsp:cNvSpPr/>
      </dsp:nvSpPr>
      <dsp:spPr>
        <a:xfrm>
          <a:off x="16" y="1872199"/>
          <a:ext cx="2554533" cy="549258"/>
        </a:xfrm>
        <a:prstGeom prst="roundRect">
          <a:avLst>
            <a:gd name="adj" fmla="val 1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Налог на имущество физических лиц</a:t>
          </a:r>
          <a:endParaRPr lang="ru-RU" sz="1500" kern="1200" dirty="0"/>
        </a:p>
      </dsp:txBody>
      <dsp:txXfrm>
        <a:off x="16" y="1872199"/>
        <a:ext cx="2554533" cy="549258"/>
      </dsp:txXfrm>
    </dsp:sp>
    <dsp:sp modelId="{F30DB13D-B195-4C9E-BD34-6BE706A6E331}">
      <dsp:nvSpPr>
        <dsp:cNvPr id="0" name=""/>
        <dsp:cNvSpPr/>
      </dsp:nvSpPr>
      <dsp:spPr>
        <a:xfrm>
          <a:off x="3985977" y="0"/>
          <a:ext cx="2243915" cy="53012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Налоги, уплачиваемые организациями</a:t>
          </a:r>
          <a:endParaRPr lang="ru-RU" sz="1600" kern="1200" dirty="0"/>
        </a:p>
      </dsp:txBody>
      <dsp:txXfrm>
        <a:off x="3985977" y="0"/>
        <a:ext cx="2243915" cy="1590362"/>
      </dsp:txXfrm>
    </dsp:sp>
    <dsp:sp modelId="{2A493540-9DAE-4675-8A8D-0CA4CEC54FAA}">
      <dsp:nvSpPr>
        <dsp:cNvPr id="0" name=""/>
        <dsp:cNvSpPr/>
      </dsp:nvSpPr>
      <dsp:spPr>
        <a:xfrm>
          <a:off x="3089240" y="1102978"/>
          <a:ext cx="4039551" cy="471178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Налог на прибыль организаций</a:t>
          </a:r>
          <a:endParaRPr lang="ru-RU" sz="1500" kern="1200" dirty="0"/>
        </a:p>
      </dsp:txBody>
      <dsp:txXfrm>
        <a:off x="3089240" y="1102978"/>
        <a:ext cx="4039551" cy="471178"/>
      </dsp:txXfrm>
    </dsp:sp>
    <dsp:sp modelId="{81CD19B4-5636-4246-B240-6EF080ABCDF2}">
      <dsp:nvSpPr>
        <dsp:cNvPr id="0" name=""/>
        <dsp:cNvSpPr/>
      </dsp:nvSpPr>
      <dsp:spPr>
        <a:xfrm>
          <a:off x="3089240" y="1656187"/>
          <a:ext cx="4039551" cy="49343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Акцизы </a:t>
          </a:r>
          <a:endParaRPr lang="ru-RU" sz="1500" kern="1200" dirty="0"/>
        </a:p>
      </dsp:txBody>
      <dsp:txXfrm>
        <a:off x="3089240" y="1656187"/>
        <a:ext cx="4039551" cy="493432"/>
      </dsp:txXfrm>
    </dsp:sp>
    <dsp:sp modelId="{532F2883-C4B0-4FC3-A914-916D3DE1F72B}">
      <dsp:nvSpPr>
        <dsp:cNvPr id="0" name=""/>
        <dsp:cNvSpPr/>
      </dsp:nvSpPr>
      <dsp:spPr>
        <a:xfrm>
          <a:off x="3089240" y="2232256"/>
          <a:ext cx="4039551" cy="465180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Единый налог на вмененный доход</a:t>
          </a:r>
          <a:endParaRPr lang="ru-RU" sz="1500" kern="1200" dirty="0"/>
        </a:p>
      </dsp:txBody>
      <dsp:txXfrm>
        <a:off x="3089240" y="2232256"/>
        <a:ext cx="4039551" cy="465180"/>
      </dsp:txXfrm>
    </dsp:sp>
    <dsp:sp modelId="{DF3787A9-0761-4F18-90F2-CBF42219A259}">
      <dsp:nvSpPr>
        <dsp:cNvPr id="0" name=""/>
        <dsp:cNvSpPr/>
      </dsp:nvSpPr>
      <dsp:spPr>
        <a:xfrm>
          <a:off x="3089240" y="2808309"/>
          <a:ext cx="4039551" cy="490237"/>
        </a:xfrm>
        <a:prstGeom prst="roundRect">
          <a:avLst>
            <a:gd name="adj" fmla="val 1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Единый сельскохозяйственный налог</a:t>
          </a:r>
          <a:endParaRPr lang="ru-RU" sz="1500" kern="1200" dirty="0"/>
        </a:p>
      </dsp:txBody>
      <dsp:txXfrm>
        <a:off x="3089240" y="2808309"/>
        <a:ext cx="4039551" cy="490237"/>
      </dsp:txXfrm>
    </dsp:sp>
    <dsp:sp modelId="{523B19FA-49B6-4242-858E-DF196B45A820}">
      <dsp:nvSpPr>
        <dsp:cNvPr id="0" name=""/>
        <dsp:cNvSpPr/>
      </dsp:nvSpPr>
      <dsp:spPr>
        <a:xfrm>
          <a:off x="3089240" y="3384379"/>
          <a:ext cx="4039551" cy="51490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Налог, взимаемый в связи с применением патентной системы налогообложения</a:t>
          </a:r>
          <a:endParaRPr lang="ru-RU" sz="1500" kern="1200" dirty="0"/>
        </a:p>
      </dsp:txBody>
      <dsp:txXfrm>
        <a:off x="3089240" y="3384379"/>
        <a:ext cx="4039551" cy="5149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70D9F7-D10A-4099-AF1F-6E4D17A6E027}">
      <dsp:nvSpPr>
        <dsp:cNvPr id="0" name=""/>
        <dsp:cNvSpPr/>
      </dsp:nvSpPr>
      <dsp:spPr>
        <a:xfrm>
          <a:off x="1412386" y="741981"/>
          <a:ext cx="2905356" cy="2905356"/>
        </a:xfrm>
        <a:prstGeom prst="blockArc">
          <a:avLst>
            <a:gd name="adj1" fmla="val 10094138"/>
            <a:gd name="adj2" fmla="val 1526528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27FF1-167F-4931-96CE-3E23F398BA91}">
      <dsp:nvSpPr>
        <dsp:cNvPr id="0" name=""/>
        <dsp:cNvSpPr/>
      </dsp:nvSpPr>
      <dsp:spPr>
        <a:xfrm>
          <a:off x="1067307" y="70368"/>
          <a:ext cx="2905356" cy="2905356"/>
        </a:xfrm>
        <a:prstGeom prst="blockArc">
          <a:avLst>
            <a:gd name="adj1" fmla="val 2557463"/>
            <a:gd name="adj2" fmla="val 8242544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E0BA3-3826-4F39-B26C-327BEFBF844E}">
      <dsp:nvSpPr>
        <dsp:cNvPr id="0" name=""/>
        <dsp:cNvSpPr/>
      </dsp:nvSpPr>
      <dsp:spPr>
        <a:xfrm>
          <a:off x="718741" y="759261"/>
          <a:ext cx="2905356" cy="2905356"/>
        </a:xfrm>
        <a:prstGeom prst="blockArc">
          <a:avLst>
            <a:gd name="adj1" fmla="val 16963477"/>
            <a:gd name="adj2" fmla="val 66316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2C3F1-154C-4310-8354-560937E1BD91}">
      <dsp:nvSpPr>
        <dsp:cNvPr id="0" name=""/>
        <dsp:cNvSpPr/>
      </dsp:nvSpPr>
      <dsp:spPr>
        <a:xfrm>
          <a:off x="1988304" y="1446973"/>
          <a:ext cx="1063951" cy="882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БЮДЖЕТ Кушвинского городского округа</a:t>
          </a:r>
          <a:endParaRPr lang="ru-RU" sz="1000" kern="1200" dirty="0"/>
        </a:p>
      </dsp:txBody>
      <dsp:txXfrm>
        <a:off x="1988304" y="1446973"/>
        <a:ext cx="1063951" cy="882449"/>
      </dsp:txXfrm>
    </dsp:sp>
    <dsp:sp modelId="{7E05CDB2-539D-4711-995D-F177F6D84FE6}">
      <dsp:nvSpPr>
        <dsp:cNvPr id="0" name=""/>
        <dsp:cNvSpPr/>
      </dsp:nvSpPr>
      <dsp:spPr>
        <a:xfrm>
          <a:off x="2016222" y="360037"/>
          <a:ext cx="935506" cy="9355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Налог на доходы физических лиц</a:t>
          </a:r>
          <a:endParaRPr lang="ru-RU" sz="1000" kern="1200" dirty="0"/>
        </a:p>
      </dsp:txBody>
      <dsp:txXfrm>
        <a:off x="2016222" y="360037"/>
        <a:ext cx="935506" cy="935506"/>
      </dsp:txXfrm>
    </dsp:sp>
    <dsp:sp modelId="{A35C9994-AD9B-4FF3-8897-471813327A62}">
      <dsp:nvSpPr>
        <dsp:cNvPr id="0" name=""/>
        <dsp:cNvSpPr/>
      </dsp:nvSpPr>
      <dsp:spPr>
        <a:xfrm>
          <a:off x="3096346" y="2016225"/>
          <a:ext cx="935506" cy="9355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Налог на  имущество физических лиц</a:t>
          </a:r>
          <a:endParaRPr lang="ru-RU" sz="1000" kern="1200" dirty="0"/>
        </a:p>
      </dsp:txBody>
      <dsp:txXfrm>
        <a:off x="3096346" y="2016225"/>
        <a:ext cx="935506" cy="935506"/>
      </dsp:txXfrm>
    </dsp:sp>
    <dsp:sp modelId="{36EB4893-179B-4E56-BE77-7A2873A4B11E}">
      <dsp:nvSpPr>
        <dsp:cNvPr id="0" name=""/>
        <dsp:cNvSpPr/>
      </dsp:nvSpPr>
      <dsp:spPr>
        <a:xfrm>
          <a:off x="1008118" y="2016223"/>
          <a:ext cx="935506" cy="9355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Земельный налог</a:t>
          </a:r>
          <a:endParaRPr lang="ru-RU" sz="1000" kern="1200" dirty="0"/>
        </a:p>
      </dsp:txBody>
      <dsp:txXfrm>
        <a:off x="1008118" y="2016223"/>
        <a:ext cx="935506" cy="935506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AF00B7-4DF1-42D7-A34E-C192283118DC}">
      <dsp:nvSpPr>
        <dsp:cNvPr id="0" name=""/>
        <dsp:cNvSpPr/>
      </dsp:nvSpPr>
      <dsp:spPr>
        <a:xfrm>
          <a:off x="1729977" y="569801"/>
          <a:ext cx="3404468" cy="36675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59D25-549D-45A2-B471-E909EC085D00}">
      <dsp:nvSpPr>
        <dsp:cNvPr id="0" name=""/>
        <dsp:cNvSpPr/>
      </dsp:nvSpPr>
      <dsp:spPr>
        <a:xfrm>
          <a:off x="1319809" y="3832200"/>
          <a:ext cx="790052" cy="50563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4D521C-F3AB-4DF6-ADF7-95C7DB7ABDE2}">
      <dsp:nvSpPr>
        <dsp:cNvPr id="0" name=""/>
        <dsp:cNvSpPr/>
      </dsp:nvSpPr>
      <dsp:spPr>
        <a:xfrm>
          <a:off x="455698" y="3688180"/>
          <a:ext cx="2137540" cy="60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Областной бюджет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698" y="3688180"/>
        <a:ext cx="2137540" cy="608277"/>
      </dsp:txXfrm>
    </dsp:sp>
    <dsp:sp modelId="{FB1C2319-07AB-4724-8C14-C0D0835F4693}">
      <dsp:nvSpPr>
        <dsp:cNvPr id="0" name=""/>
        <dsp:cNvSpPr/>
      </dsp:nvSpPr>
      <dsp:spPr>
        <a:xfrm>
          <a:off x="4704188" y="2032000"/>
          <a:ext cx="962814" cy="878811"/>
        </a:xfrm>
        <a:prstGeom prst="ellipse">
          <a:avLst/>
        </a:prstGeom>
        <a:solidFill>
          <a:srgbClr val="00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100 %</a:t>
          </a:r>
          <a:endParaRPr lang="ru-RU" sz="2000" kern="1200" dirty="0"/>
        </a:p>
      </dsp:txBody>
      <dsp:txXfrm>
        <a:off x="4704188" y="2032000"/>
        <a:ext cx="962814" cy="878811"/>
      </dsp:txXfrm>
    </dsp:sp>
    <dsp:sp modelId="{97B835DA-D90A-44AD-A22B-008131347F78}">
      <dsp:nvSpPr>
        <dsp:cNvPr id="0" name=""/>
        <dsp:cNvSpPr/>
      </dsp:nvSpPr>
      <dsp:spPr>
        <a:xfrm>
          <a:off x="887762" y="1527943"/>
          <a:ext cx="1187932" cy="1047315"/>
        </a:xfrm>
        <a:prstGeom prst="ellipse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82 %</a:t>
          </a:r>
          <a:endParaRPr lang="ru-RU" sz="2000" kern="1200" dirty="0"/>
        </a:p>
      </dsp:txBody>
      <dsp:txXfrm>
        <a:off x="887762" y="1527943"/>
        <a:ext cx="1187932" cy="1047315"/>
      </dsp:txXfrm>
    </dsp:sp>
    <dsp:sp modelId="{65DC60F2-9504-4CAF-BBCA-D2601978B8FD}">
      <dsp:nvSpPr>
        <dsp:cNvPr id="0" name=""/>
        <dsp:cNvSpPr/>
      </dsp:nvSpPr>
      <dsp:spPr>
        <a:xfrm>
          <a:off x="4056114" y="1311916"/>
          <a:ext cx="1147445" cy="1018248"/>
        </a:xfrm>
        <a:prstGeom prst="ellipse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18 %</a:t>
          </a:r>
          <a:endParaRPr lang="ru-RU" sz="2000" kern="1200" dirty="0"/>
        </a:p>
      </dsp:txBody>
      <dsp:txXfrm>
        <a:off x="4056114" y="1311916"/>
        <a:ext cx="1147445" cy="1018248"/>
      </dsp:txXfrm>
    </dsp:sp>
    <dsp:sp modelId="{26FD8322-A478-4D17-B2E0-B7C6ED457151}">
      <dsp:nvSpPr>
        <dsp:cNvPr id="0" name=""/>
        <dsp:cNvSpPr/>
      </dsp:nvSpPr>
      <dsp:spPr>
        <a:xfrm>
          <a:off x="455717" y="1527937"/>
          <a:ext cx="2508574" cy="2249381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B4A178-786C-40DF-9F48-7A5ED67C6828}">
      <dsp:nvSpPr>
        <dsp:cNvPr id="0" name=""/>
        <dsp:cNvSpPr/>
      </dsp:nvSpPr>
      <dsp:spPr>
        <a:xfrm>
          <a:off x="4008" y="117306"/>
          <a:ext cx="2333227" cy="93329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НДФЛ</a:t>
          </a:r>
          <a:endParaRPr lang="ru-RU" sz="1200" kern="1200" dirty="0"/>
        </a:p>
      </dsp:txBody>
      <dsp:txXfrm>
        <a:off x="4008" y="117306"/>
        <a:ext cx="2333227" cy="933291"/>
      </dsp:txXfrm>
    </dsp:sp>
    <dsp:sp modelId="{806A5734-D135-4B12-BC82-495201108CF0}">
      <dsp:nvSpPr>
        <dsp:cNvPr id="0" name=""/>
        <dsp:cNvSpPr/>
      </dsp:nvSpPr>
      <dsp:spPr>
        <a:xfrm>
          <a:off x="2103913" y="117306"/>
          <a:ext cx="2333227" cy="933291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 на имущество физических лиц</a:t>
          </a:r>
          <a:endParaRPr lang="ru-RU" sz="1200" kern="1200" dirty="0"/>
        </a:p>
      </dsp:txBody>
      <dsp:txXfrm>
        <a:off x="2103913" y="117306"/>
        <a:ext cx="2333227" cy="933291"/>
      </dsp:txXfrm>
    </dsp:sp>
    <dsp:sp modelId="{839867FA-CC8F-4D27-8BBD-CD479631FE63}">
      <dsp:nvSpPr>
        <dsp:cNvPr id="0" name=""/>
        <dsp:cNvSpPr/>
      </dsp:nvSpPr>
      <dsp:spPr>
        <a:xfrm>
          <a:off x="4203818" y="117306"/>
          <a:ext cx="2333227" cy="933291"/>
        </a:xfrm>
        <a:prstGeom prst="chevron">
          <a:avLst/>
        </a:prstGeom>
        <a:solidFill>
          <a:srgbClr val="CC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Земельный налог</a:t>
          </a:r>
          <a:endParaRPr lang="ru-RU" sz="1200" kern="1200" dirty="0"/>
        </a:p>
      </dsp:txBody>
      <dsp:txXfrm>
        <a:off x="4203818" y="117306"/>
        <a:ext cx="2333227" cy="933291"/>
      </dsp:txXfrm>
    </dsp:sp>
    <dsp:sp modelId="{7BEB51B1-29F5-4A06-AB26-F84E450A63B3}">
      <dsp:nvSpPr>
        <dsp:cNvPr id="0" name=""/>
        <dsp:cNvSpPr/>
      </dsp:nvSpPr>
      <dsp:spPr>
        <a:xfrm>
          <a:off x="6303723" y="117306"/>
          <a:ext cx="2333227" cy="93329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Единый сельскохозяйственный налог, Налог, уплачиваемый в связи с применением патентной системы налогообложения</a:t>
          </a:r>
          <a:endParaRPr lang="ru-RU" sz="1000" kern="1200" dirty="0"/>
        </a:p>
      </dsp:txBody>
      <dsp:txXfrm>
        <a:off x="6303723" y="117306"/>
        <a:ext cx="2333227" cy="933291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B4A178-786C-40DF-9F48-7A5ED67C6828}">
      <dsp:nvSpPr>
        <dsp:cNvPr id="0" name=""/>
        <dsp:cNvSpPr/>
      </dsp:nvSpPr>
      <dsp:spPr>
        <a:xfrm>
          <a:off x="72007" y="0"/>
          <a:ext cx="2333227" cy="807863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 на прибыль организаций</a:t>
          </a:r>
          <a:endParaRPr lang="ru-RU" sz="1200" kern="1200" dirty="0"/>
        </a:p>
      </dsp:txBody>
      <dsp:txXfrm>
        <a:off x="72007" y="0"/>
        <a:ext cx="2333227" cy="807863"/>
      </dsp:txXfrm>
    </dsp:sp>
    <dsp:sp modelId="{806A5734-D135-4B12-BC82-495201108CF0}">
      <dsp:nvSpPr>
        <dsp:cNvPr id="0" name=""/>
        <dsp:cNvSpPr/>
      </dsp:nvSpPr>
      <dsp:spPr>
        <a:xfrm>
          <a:off x="2103913" y="0"/>
          <a:ext cx="2333227" cy="8078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Налог, взимаемый в связи с применением упрощенной системы налогообложения</a:t>
          </a:r>
          <a:endParaRPr lang="ru-RU" sz="1200" kern="1200" dirty="0"/>
        </a:p>
      </dsp:txBody>
      <dsp:txXfrm>
        <a:off x="2103913" y="0"/>
        <a:ext cx="2333227" cy="807863"/>
      </dsp:txXfrm>
    </dsp:sp>
    <dsp:sp modelId="{839867FA-CC8F-4D27-8BBD-CD479631FE63}">
      <dsp:nvSpPr>
        <dsp:cNvPr id="0" name=""/>
        <dsp:cNvSpPr/>
      </dsp:nvSpPr>
      <dsp:spPr>
        <a:xfrm>
          <a:off x="4203818" y="0"/>
          <a:ext cx="2333227" cy="80786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Транспортный налог</a:t>
          </a:r>
          <a:endParaRPr lang="ru-RU" sz="1200" kern="1200" dirty="0"/>
        </a:p>
      </dsp:txBody>
      <dsp:txXfrm>
        <a:off x="4203818" y="0"/>
        <a:ext cx="2333227" cy="807863"/>
      </dsp:txXfrm>
    </dsp:sp>
    <dsp:sp modelId="{7BEB51B1-29F5-4A06-AB26-F84E450A63B3}">
      <dsp:nvSpPr>
        <dsp:cNvPr id="0" name=""/>
        <dsp:cNvSpPr/>
      </dsp:nvSpPr>
      <dsp:spPr>
        <a:xfrm>
          <a:off x="6307732" y="0"/>
          <a:ext cx="2333227" cy="807863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Единый налог на вмененный доход</a:t>
          </a:r>
          <a:endParaRPr lang="ru-RU" sz="1200" kern="1200" dirty="0"/>
        </a:p>
      </dsp:txBody>
      <dsp:txXfrm>
        <a:off x="6307732" y="0"/>
        <a:ext cx="2333227" cy="807863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58413C-F526-4C6C-BF24-57F2267BC5F9}">
      <dsp:nvSpPr>
        <dsp:cNvPr id="0" name=""/>
        <dsp:cNvSpPr/>
      </dsp:nvSpPr>
      <dsp:spPr>
        <a:xfrm>
          <a:off x="391755" y="0"/>
          <a:ext cx="1697915" cy="42210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Платежи, </a:t>
          </a:r>
          <a:r>
            <a:rPr lang="ru-RU" sz="1600" kern="1200" dirty="0" smtClean="0"/>
            <a:t>уплачиваемые гражданами</a:t>
          </a:r>
          <a:endParaRPr lang="ru-RU" sz="1600" kern="1200" dirty="0"/>
        </a:p>
      </dsp:txBody>
      <dsp:txXfrm>
        <a:off x="391755" y="0"/>
        <a:ext cx="1697915" cy="1266326"/>
      </dsp:txXfrm>
    </dsp:sp>
    <dsp:sp modelId="{F30DB13D-B195-4C9E-BD34-6BE706A6E331}">
      <dsp:nvSpPr>
        <dsp:cNvPr id="0" name=""/>
        <dsp:cNvSpPr/>
      </dsp:nvSpPr>
      <dsp:spPr>
        <a:xfrm>
          <a:off x="3819108" y="0"/>
          <a:ext cx="1722628" cy="42210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Платежи, </a:t>
          </a:r>
          <a:r>
            <a:rPr lang="ru-RU" sz="1600" kern="1200" dirty="0" smtClean="0"/>
            <a:t>уплачиваемые организациями</a:t>
          </a:r>
          <a:endParaRPr lang="ru-RU" sz="1600" kern="1200" dirty="0"/>
        </a:p>
      </dsp:txBody>
      <dsp:txXfrm>
        <a:off x="3819108" y="0"/>
        <a:ext cx="1722628" cy="1266326"/>
      </dsp:txXfrm>
    </dsp:sp>
    <dsp:sp modelId="{2A493540-9DAE-4675-8A8D-0CA4CEC54FAA}">
      <dsp:nvSpPr>
        <dsp:cNvPr id="0" name=""/>
        <dsp:cNvSpPr/>
      </dsp:nvSpPr>
      <dsp:spPr>
        <a:xfrm>
          <a:off x="2593241" y="1080121"/>
          <a:ext cx="4107814" cy="4489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Платежи при пользовании природными ресурсами</a:t>
          </a:r>
          <a:endParaRPr lang="ru-RU" sz="1100" kern="1200" dirty="0"/>
        </a:p>
      </dsp:txBody>
      <dsp:txXfrm>
        <a:off x="2593241" y="1080121"/>
        <a:ext cx="4107814" cy="448931"/>
      </dsp:txXfrm>
    </dsp:sp>
    <dsp:sp modelId="{81CD19B4-5636-4246-B240-6EF080ABCDF2}">
      <dsp:nvSpPr>
        <dsp:cNvPr id="0" name=""/>
        <dsp:cNvSpPr/>
      </dsp:nvSpPr>
      <dsp:spPr>
        <a:xfrm>
          <a:off x="1082559" y="1753891"/>
          <a:ext cx="4107814" cy="3570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Арендная плата за сдачу в пользование муниципального имущества </a:t>
          </a:r>
          <a:endParaRPr lang="ru-RU" sz="1100" kern="1200" dirty="0"/>
        </a:p>
      </dsp:txBody>
      <dsp:txXfrm>
        <a:off x="1082559" y="1753891"/>
        <a:ext cx="4107814" cy="357011"/>
      </dsp:txXfrm>
    </dsp:sp>
    <dsp:sp modelId="{532F2883-C4B0-4FC3-A914-916D3DE1F72B}">
      <dsp:nvSpPr>
        <dsp:cNvPr id="0" name=""/>
        <dsp:cNvSpPr/>
      </dsp:nvSpPr>
      <dsp:spPr>
        <a:xfrm>
          <a:off x="1082559" y="2198029"/>
          <a:ext cx="4107814" cy="4234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Арендная плата за сдачу в пользование  земельных участков</a:t>
          </a:r>
          <a:endParaRPr lang="ru-RU" sz="1100" kern="1200" dirty="0"/>
        </a:p>
      </dsp:txBody>
      <dsp:txXfrm>
        <a:off x="1082559" y="2198029"/>
        <a:ext cx="4107814" cy="423475"/>
      </dsp:txXfrm>
    </dsp:sp>
    <dsp:sp modelId="{DF3787A9-0761-4F18-90F2-CBF42219A259}">
      <dsp:nvSpPr>
        <dsp:cNvPr id="0" name=""/>
        <dsp:cNvSpPr/>
      </dsp:nvSpPr>
      <dsp:spPr>
        <a:xfrm>
          <a:off x="1082559" y="2703905"/>
          <a:ext cx="4107814" cy="4077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Реализация муниципального имущества и земельных участков</a:t>
          </a:r>
          <a:endParaRPr lang="ru-RU" sz="1100" kern="1200" dirty="0"/>
        </a:p>
      </dsp:txBody>
      <dsp:txXfrm>
        <a:off x="1082559" y="2703905"/>
        <a:ext cx="4107814" cy="407705"/>
      </dsp:txXfrm>
    </dsp:sp>
    <dsp:sp modelId="{523B19FA-49B6-4242-858E-DF196B45A820}">
      <dsp:nvSpPr>
        <dsp:cNvPr id="0" name=""/>
        <dsp:cNvSpPr/>
      </dsp:nvSpPr>
      <dsp:spPr>
        <a:xfrm>
          <a:off x="1082559" y="3228270"/>
          <a:ext cx="4107814" cy="30040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Штрафы, санкции, возмещение ущерба</a:t>
          </a:r>
          <a:endParaRPr lang="ru-RU" sz="1100" kern="1200" dirty="0"/>
        </a:p>
      </dsp:txBody>
      <dsp:txXfrm>
        <a:off x="1082559" y="3228270"/>
        <a:ext cx="4107814" cy="300400"/>
      </dsp:txXfrm>
    </dsp:sp>
    <dsp:sp modelId="{D098F674-9EEA-4CDF-B90E-7CD2F522D981}">
      <dsp:nvSpPr>
        <dsp:cNvPr id="0" name=""/>
        <dsp:cNvSpPr/>
      </dsp:nvSpPr>
      <dsp:spPr>
        <a:xfrm>
          <a:off x="1082530" y="3635681"/>
          <a:ext cx="4113227" cy="311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Доходы от оказания платных услуг (работ) и компенсация затрат государства</a:t>
          </a:r>
          <a:endParaRPr lang="ru-RU" sz="1100" kern="1200" dirty="0"/>
        </a:p>
      </dsp:txBody>
      <dsp:txXfrm>
        <a:off x="1082530" y="3635681"/>
        <a:ext cx="4113227" cy="311061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668A0F-174B-4EEB-9816-8F908DC35E54}">
      <dsp:nvSpPr>
        <dsp:cNvPr id="0" name=""/>
        <dsp:cNvSpPr/>
      </dsp:nvSpPr>
      <dsp:spPr>
        <a:xfrm>
          <a:off x="72008" y="576069"/>
          <a:ext cx="1622471" cy="74810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021D1-B28F-47AA-96E9-7042C8BA1671}">
      <dsp:nvSpPr>
        <dsp:cNvPr id="0" name=""/>
        <dsp:cNvSpPr/>
      </dsp:nvSpPr>
      <dsp:spPr>
        <a:xfrm>
          <a:off x="71998" y="1440159"/>
          <a:ext cx="1623832" cy="514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Плата за негативное воздействие на окружающую среду</a:t>
          </a:r>
          <a:endParaRPr lang="ru-RU" sz="1000" kern="1200" dirty="0"/>
        </a:p>
      </dsp:txBody>
      <dsp:txXfrm>
        <a:off x="71998" y="1440159"/>
        <a:ext cx="1623832" cy="514624"/>
      </dsp:txXfrm>
    </dsp:sp>
    <dsp:sp modelId="{E94E619B-F9EC-4C40-A365-2F755DEF8688}">
      <dsp:nvSpPr>
        <dsp:cNvPr id="0" name=""/>
        <dsp:cNvSpPr/>
      </dsp:nvSpPr>
      <dsp:spPr>
        <a:xfrm>
          <a:off x="6554814" y="3886037"/>
          <a:ext cx="1744423" cy="6469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A8AA8-5CE6-4F1B-9166-FCE98F405258}">
      <dsp:nvSpPr>
        <dsp:cNvPr id="0" name=""/>
        <dsp:cNvSpPr/>
      </dsp:nvSpPr>
      <dsp:spPr>
        <a:xfrm>
          <a:off x="6422877" y="4532647"/>
          <a:ext cx="2110615" cy="571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Арендная плата за сдачу в пользование  земельных участков</a:t>
          </a:r>
          <a:endParaRPr lang="ru-RU" sz="1000" kern="1200" dirty="0"/>
        </a:p>
      </dsp:txBody>
      <dsp:txXfrm>
        <a:off x="6422877" y="4532647"/>
        <a:ext cx="2110615" cy="571704"/>
      </dsp:txXfrm>
    </dsp:sp>
    <dsp:sp modelId="{68CFCC21-EDE6-4436-BC7F-BC5FD93BFDBE}">
      <dsp:nvSpPr>
        <dsp:cNvPr id="0" name=""/>
        <dsp:cNvSpPr/>
      </dsp:nvSpPr>
      <dsp:spPr>
        <a:xfrm>
          <a:off x="6589357" y="2618262"/>
          <a:ext cx="1775529" cy="60768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98A39-09D1-490D-8882-343F1A894445}">
      <dsp:nvSpPr>
        <dsp:cNvPr id="0" name=""/>
        <dsp:cNvSpPr/>
      </dsp:nvSpPr>
      <dsp:spPr>
        <a:xfrm>
          <a:off x="6464113" y="3265054"/>
          <a:ext cx="2104838" cy="543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Арендная плата за сдачу в пользование муниципального имущества </a:t>
          </a:r>
          <a:endParaRPr lang="ru-RU" sz="1000" kern="1200" dirty="0"/>
        </a:p>
      </dsp:txBody>
      <dsp:txXfrm>
        <a:off x="6464113" y="3265054"/>
        <a:ext cx="2104838" cy="543506"/>
      </dsp:txXfrm>
    </dsp:sp>
    <dsp:sp modelId="{1D7C5123-0420-45EA-8B8F-CA4EAEAB0D88}">
      <dsp:nvSpPr>
        <dsp:cNvPr id="0" name=""/>
        <dsp:cNvSpPr/>
      </dsp:nvSpPr>
      <dsp:spPr>
        <a:xfrm>
          <a:off x="6515229" y="256267"/>
          <a:ext cx="1880212" cy="55614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C1B7C-2F5C-4E91-B954-048698B043F2}">
      <dsp:nvSpPr>
        <dsp:cNvPr id="0" name=""/>
        <dsp:cNvSpPr/>
      </dsp:nvSpPr>
      <dsp:spPr>
        <a:xfrm>
          <a:off x="6444425" y="822809"/>
          <a:ext cx="2093241" cy="42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Реализация муниципального имущества и земельных участков</a:t>
          </a:r>
          <a:endParaRPr lang="ru-RU" sz="1000" kern="1200" dirty="0"/>
        </a:p>
      </dsp:txBody>
      <dsp:txXfrm>
        <a:off x="6444425" y="822809"/>
        <a:ext cx="2093241" cy="424073"/>
      </dsp:txXfrm>
    </dsp:sp>
    <dsp:sp modelId="{3360CF27-F4EF-4FC4-8E43-59FA28088D66}">
      <dsp:nvSpPr>
        <dsp:cNvPr id="0" name=""/>
        <dsp:cNvSpPr/>
      </dsp:nvSpPr>
      <dsp:spPr>
        <a:xfrm rot="10800000" flipH="1" flipV="1">
          <a:off x="2903528" y="1672628"/>
          <a:ext cx="2025567" cy="169780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DE83D-41BD-4286-925B-27D092113C81}">
      <dsp:nvSpPr>
        <dsp:cNvPr id="0" name=""/>
        <dsp:cNvSpPr/>
      </dsp:nvSpPr>
      <dsp:spPr>
        <a:xfrm>
          <a:off x="980247" y="4274231"/>
          <a:ext cx="2093241" cy="776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980247" y="4274231"/>
        <a:ext cx="2093241" cy="776592"/>
      </dsp:txXfrm>
    </dsp:sp>
    <dsp:sp modelId="{2E112991-9DDE-43AC-9A63-B0D6D6A40A11}">
      <dsp:nvSpPr>
        <dsp:cNvPr id="0" name=""/>
        <dsp:cNvSpPr/>
      </dsp:nvSpPr>
      <dsp:spPr>
        <a:xfrm>
          <a:off x="1584173" y="3600407"/>
          <a:ext cx="1704903" cy="865475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2612F-814D-49FF-8E8D-A8906746D057}">
      <dsp:nvSpPr>
        <dsp:cNvPr id="0" name=""/>
        <dsp:cNvSpPr/>
      </dsp:nvSpPr>
      <dsp:spPr>
        <a:xfrm>
          <a:off x="1152128" y="4608512"/>
          <a:ext cx="2093241" cy="390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Штрафы, санкции, возмещение ущерба</a:t>
          </a:r>
          <a:endParaRPr lang="ru-RU" sz="1000" kern="1200" dirty="0"/>
        </a:p>
      </dsp:txBody>
      <dsp:txXfrm>
        <a:off x="1152128" y="4608512"/>
        <a:ext cx="2093241" cy="390098"/>
      </dsp:txXfrm>
    </dsp:sp>
    <dsp:sp modelId="{2400D736-E339-4AC9-8F34-8327085392F1}">
      <dsp:nvSpPr>
        <dsp:cNvPr id="0" name=""/>
        <dsp:cNvSpPr/>
      </dsp:nvSpPr>
      <dsp:spPr>
        <a:xfrm>
          <a:off x="6586062" y="1318529"/>
          <a:ext cx="1730817" cy="535750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86FEB-7372-47BD-A0B5-7E25689BB349}">
      <dsp:nvSpPr>
        <dsp:cNvPr id="0" name=""/>
        <dsp:cNvSpPr/>
      </dsp:nvSpPr>
      <dsp:spPr>
        <a:xfrm>
          <a:off x="6373598" y="1885077"/>
          <a:ext cx="2141972" cy="57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Доходы от оказания платных услуг (работ) и компенсация затрат государства</a:t>
          </a:r>
          <a:endParaRPr lang="ru-RU" sz="1000" kern="1200" dirty="0"/>
        </a:p>
      </dsp:txBody>
      <dsp:txXfrm>
        <a:off x="6373598" y="1885077"/>
        <a:ext cx="2141972" cy="573940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E71529-B6A9-458A-B836-323A00810112}">
      <dsp:nvSpPr>
        <dsp:cNvPr id="0" name=""/>
        <dsp:cNvSpPr/>
      </dsp:nvSpPr>
      <dsp:spPr>
        <a:xfrm rot="4765739">
          <a:off x="640142" y="2970508"/>
          <a:ext cx="360968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360968" y="25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64EE6-8D05-4243-9787-C5965B705D5B}">
      <dsp:nvSpPr>
        <dsp:cNvPr id="0" name=""/>
        <dsp:cNvSpPr/>
      </dsp:nvSpPr>
      <dsp:spPr>
        <a:xfrm rot="123432">
          <a:off x="1170241" y="2374154"/>
          <a:ext cx="1975511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1975511" y="25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7DD4F-77F9-41DD-B127-E2FD9A67C9C5}">
      <dsp:nvSpPr>
        <dsp:cNvPr id="0" name=""/>
        <dsp:cNvSpPr/>
      </dsp:nvSpPr>
      <dsp:spPr>
        <a:xfrm rot="1913293">
          <a:off x="1048714" y="3042614"/>
          <a:ext cx="1618931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1618931" y="25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04D40-BCEA-4F4B-B4FD-0D48E364B5F0}">
      <dsp:nvSpPr>
        <dsp:cNvPr id="0" name=""/>
        <dsp:cNvSpPr/>
      </dsp:nvSpPr>
      <dsp:spPr>
        <a:xfrm rot="20008284">
          <a:off x="1074433" y="1677352"/>
          <a:ext cx="1832005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1832005" y="25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F7B58-8CE9-48A5-83B8-249C27342BEE}">
      <dsp:nvSpPr>
        <dsp:cNvPr id="0" name=""/>
        <dsp:cNvSpPr/>
      </dsp:nvSpPr>
      <dsp:spPr>
        <a:xfrm rot="18337810">
          <a:off x="897502" y="1578124"/>
          <a:ext cx="670085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670085" y="25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A2B9F-7B67-4AD5-B898-1AFDEA17119E}">
      <dsp:nvSpPr>
        <dsp:cNvPr id="0" name=""/>
        <dsp:cNvSpPr/>
      </dsp:nvSpPr>
      <dsp:spPr>
        <a:xfrm>
          <a:off x="0" y="1588790"/>
          <a:ext cx="1346631" cy="13466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65A70-CE85-4FC3-AB14-D19094BA330D}">
      <dsp:nvSpPr>
        <dsp:cNvPr id="0" name=""/>
        <dsp:cNvSpPr/>
      </dsp:nvSpPr>
      <dsp:spPr>
        <a:xfrm>
          <a:off x="1224133" y="360037"/>
          <a:ext cx="1024961" cy="108021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ДОТАЦИИ</a:t>
          </a:r>
          <a:endParaRPr lang="ru-RU" sz="1100" kern="1200" dirty="0"/>
        </a:p>
      </dsp:txBody>
      <dsp:txXfrm>
        <a:off x="1224133" y="360037"/>
        <a:ext cx="1024961" cy="1080211"/>
      </dsp:txXfrm>
    </dsp:sp>
    <dsp:sp modelId="{3E8BA2EF-A9C2-4FF5-99B6-46DCF01892DA}">
      <dsp:nvSpPr>
        <dsp:cNvPr id="0" name=""/>
        <dsp:cNvSpPr/>
      </dsp:nvSpPr>
      <dsp:spPr>
        <a:xfrm>
          <a:off x="2736304" y="432052"/>
          <a:ext cx="1252036" cy="117152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СУБСИДИИ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736304" y="432052"/>
        <a:ext cx="1252036" cy="1171521"/>
      </dsp:txXfrm>
    </dsp:sp>
    <dsp:sp modelId="{D28F2853-6143-4891-B49B-D49D0A3BA5DB}">
      <dsp:nvSpPr>
        <dsp:cNvPr id="0" name=""/>
        <dsp:cNvSpPr/>
      </dsp:nvSpPr>
      <dsp:spPr>
        <a:xfrm>
          <a:off x="2448276" y="3236409"/>
          <a:ext cx="1197247" cy="114218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поступления от физ. и юр. лиц</a:t>
          </a:r>
          <a:endParaRPr lang="ru-RU" sz="1100" kern="1200" dirty="0"/>
        </a:p>
      </dsp:txBody>
      <dsp:txXfrm>
        <a:off x="2448276" y="3236409"/>
        <a:ext cx="1197247" cy="1142183"/>
      </dsp:txXfrm>
    </dsp:sp>
    <dsp:sp modelId="{0E1BD436-050F-411E-90E7-834914D4EF23}">
      <dsp:nvSpPr>
        <dsp:cNvPr id="0" name=""/>
        <dsp:cNvSpPr/>
      </dsp:nvSpPr>
      <dsp:spPr>
        <a:xfrm>
          <a:off x="3144793" y="1872208"/>
          <a:ext cx="1107868" cy="1165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СУБВЕНЦИИ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144793" y="1872208"/>
        <a:ext cx="1107868" cy="1165202"/>
      </dsp:txXfrm>
    </dsp:sp>
    <dsp:sp modelId="{A9385360-6CC7-4124-B57C-B6AA5EF7B631}">
      <dsp:nvSpPr>
        <dsp:cNvPr id="0" name=""/>
        <dsp:cNvSpPr/>
      </dsp:nvSpPr>
      <dsp:spPr>
        <a:xfrm>
          <a:off x="360041" y="3164401"/>
          <a:ext cx="1197247" cy="114218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ИНЫЕ МЕЖБЮДЖЕТНЫЕ ТРАНСФЕРТЫ</a:t>
          </a:r>
          <a:endParaRPr lang="ru-RU" sz="800" kern="1200" dirty="0"/>
        </a:p>
      </dsp:txBody>
      <dsp:txXfrm>
        <a:off x="360041" y="3164401"/>
        <a:ext cx="1197247" cy="1142183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32A98B-385E-4553-BB05-9DB5EFB00E48}">
      <dsp:nvSpPr>
        <dsp:cNvPr id="0" name=""/>
        <dsp:cNvSpPr/>
      </dsp:nvSpPr>
      <dsp:spPr>
        <a:xfrm>
          <a:off x="4328" y="319701"/>
          <a:ext cx="809650" cy="1016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aramond" pitchFamily="18" charset="0"/>
            </a:rPr>
            <a:t>Составление проекта бюджета</a:t>
          </a:r>
          <a:endParaRPr lang="ru-RU" sz="1000" kern="1200" dirty="0">
            <a:latin typeface="Garamond" pitchFamily="18" charset="0"/>
          </a:endParaRPr>
        </a:p>
      </dsp:txBody>
      <dsp:txXfrm>
        <a:off x="4328" y="319701"/>
        <a:ext cx="809650" cy="1016780"/>
      </dsp:txXfrm>
    </dsp:sp>
    <dsp:sp modelId="{42B323E6-5B44-433C-A19A-9F1A709D6963}">
      <dsp:nvSpPr>
        <dsp:cNvPr id="0" name=""/>
        <dsp:cNvSpPr/>
      </dsp:nvSpPr>
      <dsp:spPr>
        <a:xfrm>
          <a:off x="894943" y="727695"/>
          <a:ext cx="171645" cy="200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Garamond" pitchFamily="18" charset="0"/>
          </a:endParaRPr>
        </a:p>
      </dsp:txBody>
      <dsp:txXfrm>
        <a:off x="894943" y="727695"/>
        <a:ext cx="171645" cy="200793"/>
      </dsp:txXfrm>
    </dsp:sp>
    <dsp:sp modelId="{7BFB203A-6AE2-4615-8273-9C2B3395B8ED}">
      <dsp:nvSpPr>
        <dsp:cNvPr id="0" name=""/>
        <dsp:cNvSpPr/>
      </dsp:nvSpPr>
      <dsp:spPr>
        <a:xfrm>
          <a:off x="1137838" y="319701"/>
          <a:ext cx="809650" cy="1016780"/>
        </a:xfrm>
        <a:prstGeom prst="roundRect">
          <a:avLst>
            <a:gd name="adj" fmla="val 1000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aramond" pitchFamily="18" charset="0"/>
            </a:rPr>
            <a:t>Публичные слушания по проекту бюджета</a:t>
          </a:r>
          <a:endParaRPr lang="ru-RU" sz="1000" kern="1200" dirty="0">
            <a:latin typeface="Garamond" pitchFamily="18" charset="0"/>
          </a:endParaRPr>
        </a:p>
      </dsp:txBody>
      <dsp:txXfrm>
        <a:off x="1137838" y="319701"/>
        <a:ext cx="809650" cy="1016780"/>
      </dsp:txXfrm>
    </dsp:sp>
    <dsp:sp modelId="{E5A465A7-172A-4231-8D18-B19573BAD8A7}">
      <dsp:nvSpPr>
        <dsp:cNvPr id="0" name=""/>
        <dsp:cNvSpPr/>
      </dsp:nvSpPr>
      <dsp:spPr>
        <a:xfrm>
          <a:off x="2028454" y="727695"/>
          <a:ext cx="171645" cy="200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Garamond" pitchFamily="18" charset="0"/>
          </a:endParaRPr>
        </a:p>
      </dsp:txBody>
      <dsp:txXfrm>
        <a:off x="2028454" y="727695"/>
        <a:ext cx="171645" cy="200793"/>
      </dsp:txXfrm>
    </dsp:sp>
    <dsp:sp modelId="{DC917B45-1999-4CBC-BE38-A267211F099E}">
      <dsp:nvSpPr>
        <dsp:cNvPr id="0" name=""/>
        <dsp:cNvSpPr/>
      </dsp:nvSpPr>
      <dsp:spPr>
        <a:xfrm>
          <a:off x="2271349" y="319701"/>
          <a:ext cx="841745" cy="1016780"/>
        </a:xfrm>
        <a:prstGeom prst="roundRect">
          <a:avLst>
            <a:gd name="adj" fmla="val 1000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aramond" pitchFamily="18" charset="0"/>
            </a:rPr>
            <a:t>Р</a:t>
          </a:r>
          <a:r>
            <a:rPr lang="ru-RU" sz="900" kern="1200" dirty="0" smtClean="0">
              <a:latin typeface="Garamond" pitchFamily="18" charset="0"/>
            </a:rPr>
            <a:t>ассмотрение</a:t>
          </a:r>
          <a:r>
            <a:rPr lang="ru-RU" sz="1000" kern="1200" dirty="0" smtClean="0">
              <a:latin typeface="Garamond" pitchFamily="18" charset="0"/>
            </a:rPr>
            <a:t> и утверждение проекта местного бюджета</a:t>
          </a:r>
          <a:endParaRPr lang="ru-RU" sz="1000" kern="1200" dirty="0">
            <a:latin typeface="Garamond" pitchFamily="18" charset="0"/>
          </a:endParaRPr>
        </a:p>
      </dsp:txBody>
      <dsp:txXfrm>
        <a:off x="2271349" y="319701"/>
        <a:ext cx="841745" cy="1016780"/>
      </dsp:txXfrm>
    </dsp:sp>
    <dsp:sp modelId="{87E8231E-68DE-4809-8788-3D83A2AEFEC7}">
      <dsp:nvSpPr>
        <dsp:cNvPr id="0" name=""/>
        <dsp:cNvSpPr/>
      </dsp:nvSpPr>
      <dsp:spPr>
        <a:xfrm>
          <a:off x="3194059" y="727695"/>
          <a:ext cx="171645" cy="200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Garamond" pitchFamily="18" charset="0"/>
          </a:endParaRPr>
        </a:p>
      </dsp:txBody>
      <dsp:txXfrm>
        <a:off x="3194059" y="727695"/>
        <a:ext cx="171645" cy="200793"/>
      </dsp:txXfrm>
    </dsp:sp>
    <dsp:sp modelId="{8B96E7CA-1EC4-4101-BAB8-D8F95A05E29B}">
      <dsp:nvSpPr>
        <dsp:cNvPr id="0" name=""/>
        <dsp:cNvSpPr/>
      </dsp:nvSpPr>
      <dsp:spPr>
        <a:xfrm>
          <a:off x="3436954" y="319701"/>
          <a:ext cx="809650" cy="1016780"/>
        </a:xfrm>
        <a:prstGeom prst="roundRect">
          <a:avLst>
            <a:gd name="adj" fmla="val 10000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aramond" pitchFamily="18" charset="0"/>
            </a:rPr>
            <a:t>Исполнение местного бюджета</a:t>
          </a:r>
          <a:endParaRPr lang="ru-RU" sz="1000" kern="1200" dirty="0">
            <a:latin typeface="Garamond" pitchFamily="18" charset="0"/>
          </a:endParaRPr>
        </a:p>
      </dsp:txBody>
      <dsp:txXfrm>
        <a:off x="3436954" y="319701"/>
        <a:ext cx="809650" cy="1016780"/>
      </dsp:txXfrm>
    </dsp:sp>
    <dsp:sp modelId="{EE21812F-F3B9-4372-8E77-F041ED94FE08}">
      <dsp:nvSpPr>
        <dsp:cNvPr id="0" name=""/>
        <dsp:cNvSpPr/>
      </dsp:nvSpPr>
      <dsp:spPr>
        <a:xfrm>
          <a:off x="4327570" y="727695"/>
          <a:ext cx="171645" cy="200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Garamond" pitchFamily="18" charset="0"/>
          </a:endParaRPr>
        </a:p>
      </dsp:txBody>
      <dsp:txXfrm>
        <a:off x="4327570" y="727695"/>
        <a:ext cx="171645" cy="200793"/>
      </dsp:txXfrm>
    </dsp:sp>
    <dsp:sp modelId="{9794479D-1F90-457A-9C4C-033FA8EBF6D4}">
      <dsp:nvSpPr>
        <dsp:cNvPr id="0" name=""/>
        <dsp:cNvSpPr/>
      </dsp:nvSpPr>
      <dsp:spPr>
        <a:xfrm>
          <a:off x="4570465" y="319701"/>
          <a:ext cx="809650" cy="1016780"/>
        </a:xfrm>
        <a:prstGeom prst="roundRect">
          <a:avLst>
            <a:gd name="adj" fmla="val 1000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aramond" pitchFamily="18" charset="0"/>
            </a:rPr>
            <a:t>Составление бюджетной отчетности</a:t>
          </a:r>
          <a:endParaRPr lang="ru-RU" sz="1000" kern="1200" dirty="0">
            <a:latin typeface="Garamond" pitchFamily="18" charset="0"/>
          </a:endParaRPr>
        </a:p>
      </dsp:txBody>
      <dsp:txXfrm>
        <a:off x="4570465" y="319701"/>
        <a:ext cx="809650" cy="1016780"/>
      </dsp:txXfrm>
    </dsp:sp>
    <dsp:sp modelId="{57CBB8A0-0DC7-49A0-B3BC-98B354D63D6B}">
      <dsp:nvSpPr>
        <dsp:cNvPr id="0" name=""/>
        <dsp:cNvSpPr/>
      </dsp:nvSpPr>
      <dsp:spPr>
        <a:xfrm>
          <a:off x="5461080" y="727695"/>
          <a:ext cx="171645" cy="200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Garamond" pitchFamily="18" charset="0"/>
          </a:endParaRPr>
        </a:p>
      </dsp:txBody>
      <dsp:txXfrm>
        <a:off x="5461080" y="727695"/>
        <a:ext cx="171645" cy="200793"/>
      </dsp:txXfrm>
    </dsp:sp>
    <dsp:sp modelId="{AB2CC62C-3B67-4714-A5CA-2BDBCA9F7F33}">
      <dsp:nvSpPr>
        <dsp:cNvPr id="0" name=""/>
        <dsp:cNvSpPr/>
      </dsp:nvSpPr>
      <dsp:spPr>
        <a:xfrm>
          <a:off x="5703976" y="319701"/>
          <a:ext cx="809650" cy="1016780"/>
        </a:xfrm>
        <a:prstGeom prst="roundRect">
          <a:avLst>
            <a:gd name="adj" fmla="val 1000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aramond" pitchFamily="18" charset="0"/>
            </a:rPr>
            <a:t>Публичные слушания по проекту отчета об исполнении бюджета</a:t>
          </a:r>
          <a:endParaRPr lang="ru-RU" sz="1000" kern="1200" dirty="0">
            <a:latin typeface="Garamond" pitchFamily="18" charset="0"/>
          </a:endParaRPr>
        </a:p>
      </dsp:txBody>
      <dsp:txXfrm>
        <a:off x="5703976" y="319701"/>
        <a:ext cx="809650" cy="1016780"/>
      </dsp:txXfrm>
    </dsp:sp>
    <dsp:sp modelId="{6F9BB298-F7EA-485A-87A3-69CA1C500136}">
      <dsp:nvSpPr>
        <dsp:cNvPr id="0" name=""/>
        <dsp:cNvSpPr/>
      </dsp:nvSpPr>
      <dsp:spPr>
        <a:xfrm>
          <a:off x="6594591" y="727695"/>
          <a:ext cx="171645" cy="200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Garamond" pitchFamily="18" charset="0"/>
          </a:endParaRPr>
        </a:p>
      </dsp:txBody>
      <dsp:txXfrm>
        <a:off x="6594591" y="727695"/>
        <a:ext cx="171645" cy="200793"/>
      </dsp:txXfrm>
    </dsp:sp>
    <dsp:sp modelId="{081B39C9-00B9-43B8-924E-6222DAE8BAE2}">
      <dsp:nvSpPr>
        <dsp:cNvPr id="0" name=""/>
        <dsp:cNvSpPr/>
      </dsp:nvSpPr>
      <dsp:spPr>
        <a:xfrm>
          <a:off x="6837486" y="319701"/>
          <a:ext cx="809650" cy="1016780"/>
        </a:xfrm>
        <a:prstGeom prst="roundRect">
          <a:avLst>
            <a:gd name="adj" fmla="val 1000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aramond" pitchFamily="18" charset="0"/>
            </a:rPr>
            <a:t>Внешняя проверка годового отчета об исполнении бюджета</a:t>
          </a:r>
          <a:endParaRPr lang="ru-RU" sz="1000" kern="1200" dirty="0">
            <a:latin typeface="Garamond" pitchFamily="18" charset="0"/>
          </a:endParaRPr>
        </a:p>
      </dsp:txBody>
      <dsp:txXfrm>
        <a:off x="6837486" y="319701"/>
        <a:ext cx="809650" cy="1016780"/>
      </dsp:txXfrm>
    </dsp:sp>
    <dsp:sp modelId="{FAC70727-727F-4EB9-981A-9B5F59C0A147}">
      <dsp:nvSpPr>
        <dsp:cNvPr id="0" name=""/>
        <dsp:cNvSpPr/>
      </dsp:nvSpPr>
      <dsp:spPr>
        <a:xfrm>
          <a:off x="7728102" y="727695"/>
          <a:ext cx="171645" cy="200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Garamond" pitchFamily="18" charset="0"/>
          </a:endParaRPr>
        </a:p>
      </dsp:txBody>
      <dsp:txXfrm>
        <a:off x="7728102" y="727695"/>
        <a:ext cx="171645" cy="200793"/>
      </dsp:txXfrm>
    </dsp:sp>
    <dsp:sp modelId="{89E8C8BC-5DBB-4FD2-9E17-D649E462F84F}">
      <dsp:nvSpPr>
        <dsp:cNvPr id="0" name=""/>
        <dsp:cNvSpPr/>
      </dsp:nvSpPr>
      <dsp:spPr>
        <a:xfrm>
          <a:off x="7970997" y="319701"/>
          <a:ext cx="809650" cy="101678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Garamond" pitchFamily="18" charset="0"/>
            </a:rPr>
            <a:t>Рассмотрение</a:t>
          </a:r>
          <a:r>
            <a:rPr lang="ru-RU" sz="1000" kern="1200" dirty="0" smtClean="0">
              <a:latin typeface="Garamond" pitchFamily="18" charset="0"/>
            </a:rPr>
            <a:t> и утверждение годового отчета об исполнении бюджета </a:t>
          </a:r>
          <a:endParaRPr lang="ru-RU" sz="1000" kern="1200" dirty="0">
            <a:latin typeface="Garamond" pitchFamily="18" charset="0"/>
          </a:endParaRPr>
        </a:p>
      </dsp:txBody>
      <dsp:txXfrm>
        <a:off x="7970997" y="319701"/>
        <a:ext cx="809650" cy="1016780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23863D-ADD6-4ECB-928C-6658DC04704C}">
      <dsp:nvSpPr>
        <dsp:cNvPr id="0" name=""/>
        <dsp:cNvSpPr/>
      </dsp:nvSpPr>
      <dsp:spPr>
        <a:xfrm rot="5400000">
          <a:off x="5386603" y="-2227839"/>
          <a:ext cx="782637" cy="54380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(</a:t>
          </a:r>
          <a:r>
            <a:rPr lang="ru-RU" sz="1200" i="1" u="sng" kern="1200" dirty="0" smtClean="0"/>
            <a:t>от латинского  «</a:t>
          </a:r>
          <a:r>
            <a:rPr lang="en-US" sz="1200" i="1" u="sng" kern="1200" dirty="0" smtClean="0"/>
            <a:t>Dotatio</a:t>
          </a:r>
          <a:r>
            <a:rPr lang="ru-RU" sz="1200" i="1" u="sng" kern="1200" dirty="0" smtClean="0"/>
            <a:t>» - дар, пожертвование) </a:t>
          </a:r>
          <a:endParaRPr lang="ru-RU" sz="1200" i="1" u="sng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БЕЗ ОПРЕДЕЛЕНИЯ КОНКРЕТНОЙ  ЦЕЛИ ИХ ИСПОЛЬЗОВАНИЯ</a:t>
          </a:r>
          <a:endParaRPr lang="ru-RU" sz="1200" kern="1200" dirty="0"/>
        </a:p>
      </dsp:txBody>
      <dsp:txXfrm rot="5400000">
        <a:off x="5386603" y="-2227839"/>
        <a:ext cx="782637" cy="5438044"/>
      </dsp:txXfrm>
    </dsp:sp>
    <dsp:sp modelId="{AAC43016-C5A1-478A-B39A-482364AED65A}">
      <dsp:nvSpPr>
        <dsp:cNvPr id="0" name=""/>
        <dsp:cNvSpPr/>
      </dsp:nvSpPr>
      <dsp:spPr>
        <a:xfrm>
          <a:off x="0" y="2033"/>
          <a:ext cx="3058899" cy="9782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ДОТАЦИИ</a:t>
          </a:r>
          <a:endParaRPr lang="ru-RU" sz="2000" kern="1200" dirty="0"/>
        </a:p>
      </dsp:txBody>
      <dsp:txXfrm>
        <a:off x="0" y="2033"/>
        <a:ext cx="3058899" cy="978296"/>
      </dsp:txXfrm>
    </dsp:sp>
    <dsp:sp modelId="{158FD585-DAE8-459B-B830-E364486F21EE}">
      <dsp:nvSpPr>
        <dsp:cNvPr id="0" name=""/>
        <dsp:cNvSpPr/>
      </dsp:nvSpPr>
      <dsp:spPr>
        <a:xfrm>
          <a:off x="0" y="1029245"/>
          <a:ext cx="3058899" cy="978296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СУБСИДИИ</a:t>
          </a:r>
          <a:endParaRPr lang="ru-RU" sz="2000" kern="1200" dirty="0"/>
        </a:p>
      </dsp:txBody>
      <dsp:txXfrm>
        <a:off x="0" y="1029245"/>
        <a:ext cx="3058899" cy="978296"/>
      </dsp:txXfrm>
    </dsp:sp>
    <dsp:sp modelId="{EF1B59F5-F1AE-414D-B760-9C9A57FB1363}">
      <dsp:nvSpPr>
        <dsp:cNvPr id="0" name=""/>
        <dsp:cNvSpPr/>
      </dsp:nvSpPr>
      <dsp:spPr>
        <a:xfrm rot="5400000">
          <a:off x="5386603" y="-1247578"/>
          <a:ext cx="782637" cy="54380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i="1" u="sng" kern="1200" dirty="0" smtClean="0"/>
            <a:t>(</a:t>
          </a:r>
          <a:r>
            <a:rPr lang="ru-RU" sz="1200" i="1" u="sng" kern="1200" dirty="0" smtClean="0"/>
            <a:t>от латинского  «</a:t>
          </a:r>
          <a:r>
            <a:rPr lang="en-US" sz="1200" i="1" u="sng" kern="1200" dirty="0" smtClean="0"/>
            <a:t>Subsidium</a:t>
          </a:r>
          <a:r>
            <a:rPr lang="ru-RU" sz="1200" i="1" u="sng" kern="1200" dirty="0" smtClean="0"/>
            <a:t>» - поддержка) </a:t>
          </a:r>
          <a:endParaRPr lang="ru-RU" sz="1200" i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ПРЕДОСТАВЛЯЮТСЯ   В    ЦЕЛЯХ      СОФИНАНСИРОВАНИЯ     РАСХОДНЫХ ОБЯЗАТЕЛЬСТВ     МУНИЦИПАЛЬНОГО    ОБРАЗОВАНИЯ    ПО   ВОПРОСАМ МЕСТНОГО    ЗНАЧЕНИЯ</a:t>
          </a:r>
          <a:endParaRPr lang="ru-RU" sz="1200" kern="1200" dirty="0"/>
        </a:p>
      </dsp:txBody>
      <dsp:txXfrm rot="5400000">
        <a:off x="5386603" y="-1247578"/>
        <a:ext cx="782637" cy="5438044"/>
      </dsp:txXfrm>
    </dsp:sp>
    <dsp:sp modelId="{76A7651E-8AE3-4419-B8EE-204DF11355C0}">
      <dsp:nvSpPr>
        <dsp:cNvPr id="0" name=""/>
        <dsp:cNvSpPr/>
      </dsp:nvSpPr>
      <dsp:spPr>
        <a:xfrm>
          <a:off x="0" y="2056457"/>
          <a:ext cx="3058899" cy="978296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СУБВЕНЦИИ</a:t>
          </a:r>
          <a:endParaRPr lang="ru-RU" sz="2000" kern="1200" dirty="0"/>
        </a:p>
      </dsp:txBody>
      <dsp:txXfrm>
        <a:off x="0" y="2056457"/>
        <a:ext cx="3058899" cy="978296"/>
      </dsp:txXfrm>
    </dsp:sp>
    <dsp:sp modelId="{7138A58F-0068-4A1C-9959-B33E92E2153A}">
      <dsp:nvSpPr>
        <dsp:cNvPr id="0" name=""/>
        <dsp:cNvSpPr/>
      </dsp:nvSpPr>
      <dsp:spPr>
        <a:xfrm rot="5400000">
          <a:off x="5386603" y="-167460"/>
          <a:ext cx="782637" cy="54380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</a:t>
          </a:r>
          <a:r>
            <a:rPr lang="ru-RU" sz="1200" i="1" u="sng" kern="1200" dirty="0" smtClean="0"/>
            <a:t>от латинского «</a:t>
          </a:r>
          <a:r>
            <a:rPr lang="en-US" sz="1200" i="1" u="sng" kern="1200" dirty="0" smtClean="0"/>
            <a:t>Subvenire</a:t>
          </a:r>
          <a:r>
            <a:rPr lang="ru-RU" sz="1200" i="1" u="sng" kern="1200" dirty="0" smtClean="0"/>
            <a:t>» –приходить на помощь</a:t>
          </a:r>
          <a:r>
            <a:rPr lang="ru-RU" sz="1200" kern="1200" dirty="0" smtClean="0"/>
            <a:t>)</a:t>
          </a:r>
          <a:endParaRPr lang="ru-RU" sz="1200" i="1" u="sng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ПРЕДОСТАВЛЯЮТСЯ НА ФИНАНСИРОВАНИЕ ПЕРЕДАННЫХ ГОСУДАРСТВЕННЫХ ПОЛНОМОЧИЙ РОССИЙСКОЙ ФЕДЕРАЦИИ И СВЕРДЛОВСКОЙ ОБЛАСТИ </a:t>
          </a:r>
          <a:endParaRPr lang="ru-RU" sz="1200" kern="1200" dirty="0"/>
        </a:p>
      </dsp:txBody>
      <dsp:txXfrm rot="5400000">
        <a:off x="5386603" y="-167460"/>
        <a:ext cx="782637" cy="5438044"/>
      </dsp:txXfrm>
    </dsp:sp>
    <dsp:sp modelId="{384AE05E-14A1-4700-8E50-29099681330F}">
      <dsp:nvSpPr>
        <dsp:cNvPr id="0" name=""/>
        <dsp:cNvSpPr/>
      </dsp:nvSpPr>
      <dsp:spPr>
        <a:xfrm>
          <a:off x="0" y="3083669"/>
          <a:ext cx="3058899" cy="97829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ИНЫХ МЕЖБЮДЖЕТНЫХ ТРАНСФЕРТОВ</a:t>
          </a:r>
          <a:endParaRPr lang="ru-RU" sz="2000" kern="1200" dirty="0"/>
        </a:p>
      </dsp:txBody>
      <dsp:txXfrm>
        <a:off x="0" y="3083669"/>
        <a:ext cx="3058899" cy="978296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1238F0-9ED4-4F58-B287-BF28AA0CDCA2}">
      <dsp:nvSpPr>
        <dsp:cNvPr id="0" name=""/>
        <dsp:cNvSpPr/>
      </dsp:nvSpPr>
      <dsp:spPr>
        <a:xfrm>
          <a:off x="2021399" y="404623"/>
          <a:ext cx="1405843" cy="702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Расходные обязательства</a:t>
          </a:r>
          <a:endParaRPr lang="ru-RU" sz="1700" kern="1200" dirty="0"/>
        </a:p>
      </dsp:txBody>
      <dsp:txXfrm>
        <a:off x="2021399" y="404623"/>
        <a:ext cx="1405843" cy="702921"/>
      </dsp:txXfrm>
    </dsp:sp>
    <dsp:sp modelId="{1D813A8A-7564-44D7-ACF1-CB59444E3126}">
      <dsp:nvSpPr>
        <dsp:cNvPr id="0" name=""/>
        <dsp:cNvSpPr/>
      </dsp:nvSpPr>
      <dsp:spPr>
        <a:xfrm rot="19457599">
          <a:off x="3362151" y="512158"/>
          <a:ext cx="69252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92520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9457599">
        <a:off x="3691098" y="536680"/>
        <a:ext cx="34626" cy="34626"/>
      </dsp:txXfrm>
    </dsp:sp>
    <dsp:sp modelId="{2959A7CA-A456-4E1C-A55F-CFB97397E49E}">
      <dsp:nvSpPr>
        <dsp:cNvPr id="0" name=""/>
        <dsp:cNvSpPr/>
      </dsp:nvSpPr>
      <dsp:spPr>
        <a:xfrm>
          <a:off x="3989580" y="443"/>
          <a:ext cx="1405843" cy="702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Публичные</a:t>
          </a:r>
          <a:endParaRPr lang="ru-RU" sz="1700" kern="1200" dirty="0"/>
        </a:p>
      </dsp:txBody>
      <dsp:txXfrm>
        <a:off x="3989580" y="443"/>
        <a:ext cx="1405843" cy="702921"/>
      </dsp:txXfrm>
    </dsp:sp>
    <dsp:sp modelId="{D4783844-7F8A-4DA3-B086-44906C15E5BE}">
      <dsp:nvSpPr>
        <dsp:cNvPr id="0" name=""/>
        <dsp:cNvSpPr/>
      </dsp:nvSpPr>
      <dsp:spPr>
        <a:xfrm rot="2142401">
          <a:off x="3362151" y="916338"/>
          <a:ext cx="69252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92520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142401">
        <a:off x="3691098" y="940861"/>
        <a:ext cx="34626" cy="34626"/>
      </dsp:txXfrm>
    </dsp:sp>
    <dsp:sp modelId="{1FEB34F2-77E6-4ED8-8A2C-F519A5CB60B9}">
      <dsp:nvSpPr>
        <dsp:cNvPr id="0" name=""/>
        <dsp:cNvSpPr/>
      </dsp:nvSpPr>
      <dsp:spPr>
        <a:xfrm>
          <a:off x="3989580" y="808803"/>
          <a:ext cx="1405843" cy="702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Публичные нормативные</a:t>
          </a:r>
          <a:endParaRPr lang="ru-RU" sz="1700" kern="1200" dirty="0"/>
        </a:p>
      </dsp:txBody>
      <dsp:txXfrm>
        <a:off x="3989580" y="808803"/>
        <a:ext cx="1405843" cy="702921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8C1089-6B3A-4317-9044-34B282AAFAB0}">
      <dsp:nvSpPr>
        <dsp:cNvPr id="0" name=""/>
        <dsp:cNvSpPr/>
      </dsp:nvSpPr>
      <dsp:spPr>
        <a:xfrm>
          <a:off x="4114561" y="1198888"/>
          <a:ext cx="1015070" cy="529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046"/>
              </a:lnTo>
              <a:lnTo>
                <a:pt x="1015070" y="366046"/>
              </a:lnTo>
              <a:lnTo>
                <a:pt x="1015070" y="5293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A0ABF-673E-4535-AB1F-D37A31E62233}">
      <dsp:nvSpPr>
        <dsp:cNvPr id="0" name=""/>
        <dsp:cNvSpPr/>
      </dsp:nvSpPr>
      <dsp:spPr>
        <a:xfrm>
          <a:off x="4114561" y="1198888"/>
          <a:ext cx="3175307" cy="529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046"/>
              </a:lnTo>
              <a:lnTo>
                <a:pt x="3175307" y="366046"/>
              </a:lnTo>
              <a:lnTo>
                <a:pt x="3175307" y="5293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B2BB8-3508-421A-AB4D-892BCF2DC826}">
      <dsp:nvSpPr>
        <dsp:cNvPr id="0" name=""/>
        <dsp:cNvSpPr/>
      </dsp:nvSpPr>
      <dsp:spPr>
        <a:xfrm>
          <a:off x="3037584" y="1198888"/>
          <a:ext cx="1076976" cy="512542"/>
        </a:xfrm>
        <a:custGeom>
          <a:avLst/>
          <a:gdLst/>
          <a:ahLst/>
          <a:cxnLst/>
          <a:rect l="0" t="0" r="0" b="0"/>
          <a:pathLst>
            <a:path>
              <a:moveTo>
                <a:pt x="1076976" y="0"/>
              </a:moveTo>
              <a:lnTo>
                <a:pt x="1076976" y="349283"/>
              </a:lnTo>
              <a:lnTo>
                <a:pt x="0" y="349283"/>
              </a:lnTo>
              <a:lnTo>
                <a:pt x="0" y="5125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AD4CC-6576-41CD-8D92-543684724F9A}">
      <dsp:nvSpPr>
        <dsp:cNvPr id="0" name=""/>
        <dsp:cNvSpPr/>
      </dsp:nvSpPr>
      <dsp:spPr>
        <a:xfrm>
          <a:off x="883630" y="1198888"/>
          <a:ext cx="3230930" cy="512542"/>
        </a:xfrm>
        <a:custGeom>
          <a:avLst/>
          <a:gdLst/>
          <a:ahLst/>
          <a:cxnLst/>
          <a:rect l="0" t="0" r="0" b="0"/>
          <a:pathLst>
            <a:path>
              <a:moveTo>
                <a:pt x="3230930" y="0"/>
              </a:moveTo>
              <a:lnTo>
                <a:pt x="3230930" y="349283"/>
              </a:lnTo>
              <a:lnTo>
                <a:pt x="0" y="349283"/>
              </a:lnTo>
              <a:lnTo>
                <a:pt x="0" y="5125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866B0-BBAA-4A31-8F1A-841B6E7CF518}">
      <dsp:nvSpPr>
        <dsp:cNvPr id="0" name=""/>
        <dsp:cNvSpPr/>
      </dsp:nvSpPr>
      <dsp:spPr>
        <a:xfrm>
          <a:off x="3233398" y="79812"/>
          <a:ext cx="1762325" cy="11190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DA57A-FC3D-4407-8C80-B74F9293B32E}">
      <dsp:nvSpPr>
        <dsp:cNvPr id="0" name=""/>
        <dsp:cNvSpPr/>
      </dsp:nvSpPr>
      <dsp:spPr>
        <a:xfrm>
          <a:off x="3429212" y="265835"/>
          <a:ext cx="1762325" cy="1119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Источники финансирования дефицита бюджета</a:t>
          </a:r>
          <a:endParaRPr lang="ru-RU" sz="1100" kern="1200" dirty="0"/>
        </a:p>
      </dsp:txBody>
      <dsp:txXfrm>
        <a:off x="3429212" y="265835"/>
        <a:ext cx="1762325" cy="1119076"/>
      </dsp:txXfrm>
    </dsp:sp>
    <dsp:sp modelId="{F34DEBFF-AA79-418C-89EB-9B733C1E0ADB}">
      <dsp:nvSpPr>
        <dsp:cNvPr id="0" name=""/>
        <dsp:cNvSpPr/>
      </dsp:nvSpPr>
      <dsp:spPr>
        <a:xfrm>
          <a:off x="2468" y="1711431"/>
          <a:ext cx="1762325" cy="11190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C9B4C-F733-4491-9B05-093D781C93E5}">
      <dsp:nvSpPr>
        <dsp:cNvPr id="0" name=""/>
        <dsp:cNvSpPr/>
      </dsp:nvSpPr>
      <dsp:spPr>
        <a:xfrm>
          <a:off x="198282" y="1897455"/>
          <a:ext cx="1762325" cy="1119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Бюджетные кредиты, полученные от других бюджетов бюджетной системы Российской Федерации</a:t>
          </a:r>
          <a:endParaRPr lang="ru-RU" sz="1100" kern="1200" dirty="0"/>
        </a:p>
      </dsp:txBody>
      <dsp:txXfrm>
        <a:off x="198282" y="1897455"/>
        <a:ext cx="1762325" cy="1119076"/>
      </dsp:txXfrm>
    </dsp:sp>
    <dsp:sp modelId="{27474D5B-E936-46C6-B201-AC900B66E70F}">
      <dsp:nvSpPr>
        <dsp:cNvPr id="0" name=""/>
        <dsp:cNvSpPr/>
      </dsp:nvSpPr>
      <dsp:spPr>
        <a:xfrm>
          <a:off x="2156421" y="1711431"/>
          <a:ext cx="1762325" cy="11190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A41A1-A005-4EB1-BF02-936394481BA4}">
      <dsp:nvSpPr>
        <dsp:cNvPr id="0" name=""/>
        <dsp:cNvSpPr/>
      </dsp:nvSpPr>
      <dsp:spPr>
        <a:xfrm>
          <a:off x="2352235" y="1897455"/>
          <a:ext cx="1762325" cy="1119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Кредиты, полученные от кредитных организаций</a:t>
          </a:r>
          <a:endParaRPr lang="ru-RU" sz="1100" kern="1200" dirty="0"/>
        </a:p>
      </dsp:txBody>
      <dsp:txXfrm>
        <a:off x="2352235" y="1897455"/>
        <a:ext cx="1762325" cy="1119076"/>
      </dsp:txXfrm>
    </dsp:sp>
    <dsp:sp modelId="{A85F7DD3-4D9A-4975-B3B9-255BD6E65873}">
      <dsp:nvSpPr>
        <dsp:cNvPr id="0" name=""/>
        <dsp:cNvSpPr/>
      </dsp:nvSpPr>
      <dsp:spPr>
        <a:xfrm>
          <a:off x="6408705" y="1728195"/>
          <a:ext cx="1762325" cy="11190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3E670-57A3-446B-8CB7-E4368AF895DA}">
      <dsp:nvSpPr>
        <dsp:cNvPr id="0" name=""/>
        <dsp:cNvSpPr/>
      </dsp:nvSpPr>
      <dsp:spPr>
        <a:xfrm>
          <a:off x="6604519" y="1914218"/>
          <a:ext cx="1762325" cy="1119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Изменение остатков средств по счетам по учету средств бюджета</a:t>
          </a:r>
          <a:endParaRPr lang="ru-RU" sz="1100" kern="1200" dirty="0"/>
        </a:p>
      </dsp:txBody>
      <dsp:txXfrm>
        <a:off x="6604519" y="1914218"/>
        <a:ext cx="1762325" cy="1119076"/>
      </dsp:txXfrm>
    </dsp:sp>
    <dsp:sp modelId="{FE612712-DB75-4860-B70F-70A909E6D697}">
      <dsp:nvSpPr>
        <dsp:cNvPr id="0" name=""/>
        <dsp:cNvSpPr/>
      </dsp:nvSpPr>
      <dsp:spPr>
        <a:xfrm>
          <a:off x="4248468" y="1728195"/>
          <a:ext cx="1762325" cy="11190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0CF04-28E3-4C6A-A81A-0C08D10FBF51}">
      <dsp:nvSpPr>
        <dsp:cNvPr id="0" name=""/>
        <dsp:cNvSpPr/>
      </dsp:nvSpPr>
      <dsp:spPr>
        <a:xfrm>
          <a:off x="4444282" y="1914218"/>
          <a:ext cx="1762325" cy="1119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Муниципальные займы – осуществляются путем выпуска ценных бумаг от имени муниципального образования</a:t>
          </a:r>
          <a:endParaRPr lang="ru-RU" sz="1100" kern="1200" dirty="0"/>
        </a:p>
      </dsp:txBody>
      <dsp:txXfrm>
        <a:off x="4444282" y="1914218"/>
        <a:ext cx="1762325" cy="11190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9A8B1F-05F5-410E-BCFE-5EE950C5C44B}">
      <dsp:nvSpPr>
        <dsp:cNvPr id="0" name=""/>
        <dsp:cNvSpPr/>
      </dsp:nvSpPr>
      <dsp:spPr>
        <a:xfrm>
          <a:off x="0" y="535616"/>
          <a:ext cx="470418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6233E-D7BB-47E2-95CA-1FFFFF676EC9}">
      <dsp:nvSpPr>
        <dsp:cNvPr id="0" name=""/>
        <dsp:cNvSpPr/>
      </dsp:nvSpPr>
      <dsp:spPr>
        <a:xfrm>
          <a:off x="234979" y="30551"/>
          <a:ext cx="3873176" cy="7117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5" tIns="0" rIns="12446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Ценные бумаги муниципального образования</a:t>
          </a:r>
          <a:endParaRPr lang="ru-RU" sz="1200" kern="1200" dirty="0"/>
        </a:p>
      </dsp:txBody>
      <dsp:txXfrm>
        <a:off x="234979" y="30551"/>
        <a:ext cx="3873176" cy="711705"/>
      </dsp:txXfrm>
    </dsp:sp>
    <dsp:sp modelId="{ECC6BED4-5477-44ED-9712-89EA20E8D768}">
      <dsp:nvSpPr>
        <dsp:cNvPr id="0" name=""/>
        <dsp:cNvSpPr/>
      </dsp:nvSpPr>
      <dsp:spPr>
        <a:xfrm>
          <a:off x="0" y="1170656"/>
          <a:ext cx="470418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172FC-F39A-42E8-8EFB-67D287FBEF83}">
      <dsp:nvSpPr>
        <dsp:cNvPr id="0" name=""/>
        <dsp:cNvSpPr/>
      </dsp:nvSpPr>
      <dsp:spPr>
        <a:xfrm>
          <a:off x="235209" y="964016"/>
          <a:ext cx="3868993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5" tIns="0" rIns="12446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Бюджетные кредиты, привлеченные в местный бюджет от других бюджетов бюджетной системы</a:t>
          </a:r>
          <a:endParaRPr lang="ru-RU" sz="1200" kern="1200" dirty="0"/>
        </a:p>
      </dsp:txBody>
      <dsp:txXfrm>
        <a:off x="235209" y="964016"/>
        <a:ext cx="3868993" cy="413280"/>
      </dsp:txXfrm>
    </dsp:sp>
    <dsp:sp modelId="{6513C17B-8420-4921-B864-223D52B1718A}">
      <dsp:nvSpPr>
        <dsp:cNvPr id="0" name=""/>
        <dsp:cNvSpPr/>
      </dsp:nvSpPr>
      <dsp:spPr>
        <a:xfrm>
          <a:off x="0" y="1847036"/>
          <a:ext cx="470418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892B6-965E-4201-A354-D06FDB360DDE}">
      <dsp:nvSpPr>
        <dsp:cNvPr id="0" name=""/>
        <dsp:cNvSpPr/>
      </dsp:nvSpPr>
      <dsp:spPr>
        <a:xfrm>
          <a:off x="235209" y="1599056"/>
          <a:ext cx="3868993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5" tIns="0" rIns="12446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Муниципальные</a:t>
          </a:r>
          <a:r>
            <a:rPr lang="ru-RU" sz="1400" kern="1200" dirty="0" smtClean="0"/>
            <a:t> гарантии</a:t>
          </a:r>
          <a:endParaRPr lang="ru-RU" sz="1400" kern="1200" dirty="0"/>
        </a:p>
      </dsp:txBody>
      <dsp:txXfrm>
        <a:off x="235209" y="1599056"/>
        <a:ext cx="3868993" cy="413280"/>
      </dsp:txXfrm>
    </dsp:sp>
    <dsp:sp modelId="{F1FEB97F-8E61-470F-B819-8100099A0262}">
      <dsp:nvSpPr>
        <dsp:cNvPr id="0" name=""/>
        <dsp:cNvSpPr/>
      </dsp:nvSpPr>
      <dsp:spPr>
        <a:xfrm>
          <a:off x="0" y="2440736"/>
          <a:ext cx="470418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6D8D6-7F5D-4ECB-B732-AD7D430A837B}">
      <dsp:nvSpPr>
        <dsp:cNvPr id="0" name=""/>
        <dsp:cNvSpPr/>
      </dsp:nvSpPr>
      <dsp:spPr>
        <a:xfrm>
          <a:off x="235209" y="2234096"/>
          <a:ext cx="3869026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5" tIns="0" rIns="12446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Кредиты, полученные муниципальным образованием от кредитных организаций</a:t>
          </a:r>
          <a:endParaRPr lang="ru-RU" sz="1200" kern="1200" dirty="0"/>
        </a:p>
      </dsp:txBody>
      <dsp:txXfrm>
        <a:off x="235209" y="2234096"/>
        <a:ext cx="3869026" cy="413280"/>
      </dsp:txXfrm>
    </dsp:sp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CBF58B-1A38-471C-B372-34208EBDE7FA}">
      <dsp:nvSpPr>
        <dsp:cNvPr id="0" name=""/>
        <dsp:cNvSpPr/>
      </dsp:nvSpPr>
      <dsp:spPr>
        <a:xfrm rot="21300000">
          <a:off x="16130" y="1573076"/>
          <a:ext cx="5224322" cy="59826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6C189-5325-44BD-89EE-76C3F3BD9D5C}">
      <dsp:nvSpPr>
        <dsp:cNvPr id="0" name=""/>
        <dsp:cNvSpPr/>
      </dsp:nvSpPr>
      <dsp:spPr>
        <a:xfrm>
          <a:off x="630790" y="187220"/>
          <a:ext cx="1576975" cy="149776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06142-2B88-4709-B347-4C4480B8A1FA}">
      <dsp:nvSpPr>
        <dsp:cNvPr id="0" name=""/>
        <dsp:cNvSpPr/>
      </dsp:nvSpPr>
      <dsp:spPr>
        <a:xfrm>
          <a:off x="2785989" y="0"/>
          <a:ext cx="1682106" cy="1572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Sylfaen" pitchFamily="18" charset="0"/>
            </a:rPr>
            <a:t>Дотации на выравнивание бюджетной обеспеченности</a:t>
          </a:r>
          <a:endParaRPr lang="ru-RU" sz="1600" kern="1200" dirty="0">
            <a:latin typeface="Sylfaen" pitchFamily="18" charset="0"/>
          </a:endParaRPr>
        </a:p>
      </dsp:txBody>
      <dsp:txXfrm>
        <a:off x="2785989" y="0"/>
        <a:ext cx="1682106" cy="1572654"/>
      </dsp:txXfrm>
    </dsp:sp>
    <dsp:sp modelId="{A902DF98-D326-4AD0-AFD8-8A48DA76DB30}">
      <dsp:nvSpPr>
        <dsp:cNvPr id="0" name=""/>
        <dsp:cNvSpPr/>
      </dsp:nvSpPr>
      <dsp:spPr>
        <a:xfrm>
          <a:off x="3062932" y="2071246"/>
          <a:ext cx="1576975" cy="149776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6231E-EF28-4649-B3EE-E3890B8F665F}">
      <dsp:nvSpPr>
        <dsp:cNvPr id="0" name=""/>
        <dsp:cNvSpPr/>
      </dsp:nvSpPr>
      <dsp:spPr>
        <a:xfrm>
          <a:off x="788487" y="2171761"/>
          <a:ext cx="1682106" cy="1572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Sylfaen" pitchFamily="18" charset="0"/>
            </a:rPr>
            <a:t>Субсидии на выравнивание бюджетной обеспеченности</a:t>
          </a:r>
          <a:endParaRPr lang="ru-RU" sz="1600" kern="1200" dirty="0">
            <a:latin typeface="Sylfaen" pitchFamily="18" charset="0"/>
          </a:endParaRPr>
        </a:p>
      </dsp:txBody>
      <dsp:txXfrm>
        <a:off x="788487" y="2171761"/>
        <a:ext cx="1682106" cy="1572654"/>
      </dsp:txXfrm>
    </dsp:sp>
  </dsp:spTree>
</dsp:drawing>
</file>

<file path=ppt/diagrams/drawing6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78379-7400-4D5D-A298-1E02BF05804A}">
      <dsp:nvSpPr>
        <dsp:cNvPr id="0" name=""/>
        <dsp:cNvSpPr/>
      </dsp:nvSpPr>
      <dsp:spPr>
        <a:xfrm>
          <a:off x="415264" y="0"/>
          <a:ext cx="3851835" cy="410014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69AC6-3EAB-4A40-8088-586AD5E7D69E}">
      <dsp:nvSpPr>
        <dsp:cNvPr id="0" name=""/>
        <dsp:cNvSpPr/>
      </dsp:nvSpPr>
      <dsp:spPr>
        <a:xfrm>
          <a:off x="515471" y="3330280"/>
          <a:ext cx="3803849" cy="77417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Строительство дошкольного образовательного учреждения на 150 мест в г. Кушва</a:t>
          </a:r>
          <a:endParaRPr lang="ru-RU" sz="1400" kern="1200" dirty="0"/>
        </a:p>
      </dsp:txBody>
      <dsp:txXfrm>
        <a:off x="515471" y="3330280"/>
        <a:ext cx="3803849" cy="774175"/>
      </dsp:txXfrm>
    </dsp:sp>
    <dsp:sp modelId="{2AA2E3CF-2CC0-466E-A2D3-A5060CF6DF5D}">
      <dsp:nvSpPr>
        <dsp:cNvPr id="0" name=""/>
        <dsp:cNvSpPr/>
      </dsp:nvSpPr>
      <dsp:spPr>
        <a:xfrm>
          <a:off x="4724148" y="0"/>
          <a:ext cx="3770697" cy="388240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6C965-D5CC-4149-9162-B14109ADDD3C}">
      <dsp:nvSpPr>
        <dsp:cNvPr id="0" name=""/>
        <dsp:cNvSpPr/>
      </dsp:nvSpPr>
      <dsp:spPr>
        <a:xfrm>
          <a:off x="4644019" y="3313952"/>
          <a:ext cx="3758830" cy="79050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Строительство  трехэтажного жилого дома в г. Кушва </a:t>
          </a:r>
          <a:endParaRPr lang="ru-RU" sz="1400" kern="1200" dirty="0"/>
        </a:p>
      </dsp:txBody>
      <dsp:txXfrm>
        <a:off x="4644019" y="3313952"/>
        <a:ext cx="3758830" cy="790503"/>
      </dsp:txXfrm>
    </dsp:sp>
  </dsp:spTree>
</dsp:drawing>
</file>

<file path=ppt/diagrams/drawing6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71C8F-7590-4465-AEFF-260A885BB32D}">
      <dsp:nvSpPr>
        <dsp:cNvPr id="0" name=""/>
        <dsp:cNvSpPr/>
      </dsp:nvSpPr>
      <dsp:spPr>
        <a:xfrm rot="5400000">
          <a:off x="3935925" y="-2870686"/>
          <a:ext cx="1545598" cy="728840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Организация мероприятий по гражданской обороне, предупреждению и ликвидации чрезвычайных ситуаций, противодействие терроризму и экстремизму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Создание условий для развития субъектов малого и среднего предпринимательства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экологического благополучия и экологической безопасности жителей КГО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Предоставление населению официальной информации о социально-экономическом и культурном развитии КГО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Оказание мер социальной поддержки гражданам и некоммерческим организациям КГО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Создание условий для развития КГО, системы местного самоуправления, а также эффективное решение вопросов местного значения и переданных полномочий Свердловской области  </a:t>
          </a:r>
          <a:endParaRPr lang="ru-RU" sz="1000" kern="1200" dirty="0"/>
        </a:p>
      </dsp:txBody>
      <dsp:txXfrm rot="5400000">
        <a:off x="3935925" y="-2870686"/>
        <a:ext cx="1545598" cy="7288407"/>
      </dsp:txXfrm>
    </dsp:sp>
    <dsp:sp modelId="{65DE9B7D-BF43-49FD-B54E-9DF39092CE0A}">
      <dsp:nvSpPr>
        <dsp:cNvPr id="0" name=""/>
        <dsp:cNvSpPr/>
      </dsp:nvSpPr>
      <dsp:spPr>
        <a:xfrm flipH="1">
          <a:off x="72010" y="34868"/>
          <a:ext cx="992510" cy="147729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Цель программы</a:t>
          </a:r>
          <a:endParaRPr lang="ru-RU" sz="1200" kern="1200" dirty="0"/>
        </a:p>
      </dsp:txBody>
      <dsp:txXfrm flipH="1">
        <a:off x="72010" y="34868"/>
        <a:ext cx="992510" cy="1477297"/>
      </dsp:txXfrm>
    </dsp:sp>
    <dsp:sp modelId="{D33E12AD-2990-4F6A-96E0-AC3B4C34DFFD}">
      <dsp:nvSpPr>
        <dsp:cNvPr id="0" name=""/>
        <dsp:cNvSpPr/>
      </dsp:nvSpPr>
      <dsp:spPr>
        <a:xfrm rot="5400000">
          <a:off x="3725887" y="-955348"/>
          <a:ext cx="2109687" cy="7432421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Повышение противопожарной защищенности территории и населенных пунктов КГО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Профилактика экстремизма и терроризма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Содействие укреплению гражданского единства и гармонизации межнациональных отношений, содействие этнокультурному многообразию народов России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Развитие системы финансовой поддержки субъектов малого и среднего предпринимательства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Содействие профессиональной подготовке и повышению квалификации кадров для малого предпринимательства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Удовлетворение потребностей населения городского округа в питьевой воде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Создание и выпуск теле и радиопрограмм, освещающих деятельность органов местного самоуправления и учреждений города с достижением максимального охвата населения КГО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Выплата ежемесячного дополнительного материального содержания почетным гражданам КГО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Предоставление социальных выплат гражданам КГО, нуждающимся в прохождении медицинской процедуры гемодиализа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потребностей граждан в муниципальных услугах, увеличение их доступности  и качества </a:t>
          </a:r>
          <a:endParaRPr lang="ru-RU" sz="1000" kern="1200" dirty="0"/>
        </a:p>
      </dsp:txBody>
      <dsp:txXfrm rot="5400000">
        <a:off x="3725887" y="-955348"/>
        <a:ext cx="2109687" cy="7432421"/>
      </dsp:txXfrm>
    </dsp:sp>
    <dsp:sp modelId="{413517D2-7833-4C18-A400-6947A47E4186}">
      <dsp:nvSpPr>
        <dsp:cNvPr id="0" name=""/>
        <dsp:cNvSpPr/>
      </dsp:nvSpPr>
      <dsp:spPr>
        <a:xfrm>
          <a:off x="72010" y="1749715"/>
          <a:ext cx="992510" cy="202229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Задачи программы </a:t>
          </a:r>
          <a:endParaRPr lang="ru-RU" sz="1200" kern="1200" dirty="0"/>
        </a:p>
      </dsp:txBody>
      <dsp:txXfrm>
        <a:off x="72010" y="1749715"/>
        <a:ext cx="992510" cy="2022293"/>
      </dsp:txXfrm>
    </dsp:sp>
  </dsp:spTree>
</dsp:drawing>
</file>

<file path=ppt/diagrams/drawing7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71C8F-7590-4465-AEFF-260A885BB32D}">
      <dsp:nvSpPr>
        <dsp:cNvPr id="0" name=""/>
        <dsp:cNvSpPr/>
      </dsp:nvSpPr>
      <dsp:spPr>
        <a:xfrm rot="5400000">
          <a:off x="3959530" y="-2893957"/>
          <a:ext cx="1498388" cy="728840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повышение эффективности управления земельными участками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повышение эффективности управления и      распоряжения муниципальной собственностью КГО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безопасных и комфортных условий проживания населения, высокой надёжности функционирования инженерной инфраструктуры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малоимущих граждан, проживающих в КГО, и граждан, нуждающихся в улучшении жилищных условий, жилыми помещениями в соответствии с жилищным законодательством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реализация политики по закреплению кадров работников образования, культуры, а так же государственных учреждений здравоохранения и участковых уполномоченных полиции на территории КГО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предоставление государственной поддержки в решении жилищной проблемы молодым семьям, признанным в установленном порядке, нуждающимися в улучшении жилищных условий  </a:t>
          </a:r>
          <a:endParaRPr lang="ru-RU" sz="1000" kern="1200" dirty="0"/>
        </a:p>
      </dsp:txBody>
      <dsp:txXfrm rot="5400000">
        <a:off x="3959530" y="-2893957"/>
        <a:ext cx="1498388" cy="7288407"/>
      </dsp:txXfrm>
    </dsp:sp>
    <dsp:sp modelId="{65DE9B7D-BF43-49FD-B54E-9DF39092CE0A}">
      <dsp:nvSpPr>
        <dsp:cNvPr id="0" name=""/>
        <dsp:cNvSpPr/>
      </dsp:nvSpPr>
      <dsp:spPr>
        <a:xfrm flipH="1">
          <a:off x="72010" y="33116"/>
          <a:ext cx="992510" cy="143425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Цель программы</a:t>
          </a:r>
          <a:endParaRPr lang="ru-RU" sz="1200" kern="1200" dirty="0"/>
        </a:p>
      </dsp:txBody>
      <dsp:txXfrm flipH="1">
        <a:off x="72010" y="33116"/>
        <a:ext cx="992510" cy="1434258"/>
      </dsp:txXfrm>
    </dsp:sp>
    <dsp:sp modelId="{D33E12AD-2990-4F6A-96E0-AC3B4C34DFFD}">
      <dsp:nvSpPr>
        <dsp:cNvPr id="0" name=""/>
        <dsp:cNvSpPr/>
      </dsp:nvSpPr>
      <dsp:spPr>
        <a:xfrm rot="5400000">
          <a:off x="3662412" y="-917565"/>
          <a:ext cx="2236638" cy="7432421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земельными участками граждан для индивидуального жилищного строительства однократно бесплатно в собственность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подготовка земельных участков для проведения торгов под строительство зданий, строений, сооружений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доходов местного бюджета от более эффективного использования и приватизации земельных участков;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осуществление приватизации муниципального имущества КГО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доходов бюджета КГО от более эффективного использования и приватизации муниципального имущества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органами местного самоуправления условий для осуществления гражданами права на жилище на территории  </a:t>
          </a: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городского округа</a:t>
          </a: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благоприятных условий для закрепления кадров работников здравоохранения, образования, культуры и участковых полиции на территории КГО</a:t>
          </a: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предоставление мер государственной поддержки в решении жилищной проблемы молодым семьям</a:t>
          </a: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контроля за сохранностью и использованием муниципального имущества КГО по целевому назначению, а так же муниципального земельного контроля за использованием земель и земельных участков, находящихся на территории КГО</a:t>
          </a:r>
          <a:endParaRPr lang="ru-RU" sz="1000" kern="1200" dirty="0"/>
        </a:p>
      </dsp:txBody>
      <dsp:txXfrm rot="5400000">
        <a:off x="3662412" y="-917565"/>
        <a:ext cx="2236638" cy="7432421"/>
      </dsp:txXfrm>
    </dsp:sp>
    <dsp:sp modelId="{413517D2-7833-4C18-A400-6947A47E4186}">
      <dsp:nvSpPr>
        <dsp:cNvPr id="0" name=""/>
        <dsp:cNvSpPr/>
      </dsp:nvSpPr>
      <dsp:spPr>
        <a:xfrm>
          <a:off x="72010" y="1637900"/>
          <a:ext cx="992510" cy="232148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Задачи программы </a:t>
          </a:r>
          <a:endParaRPr lang="ru-RU" sz="1200" kern="1200" dirty="0"/>
        </a:p>
      </dsp:txBody>
      <dsp:txXfrm>
        <a:off x="72010" y="1637900"/>
        <a:ext cx="992510" cy="2321487"/>
      </dsp:txXfrm>
    </dsp:sp>
  </dsp:spTree>
</dsp:drawing>
</file>

<file path=ppt/diagrams/drawing7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71C8F-7590-4465-AEFF-260A885BB32D}">
      <dsp:nvSpPr>
        <dsp:cNvPr id="0" name=""/>
        <dsp:cNvSpPr/>
      </dsp:nvSpPr>
      <dsp:spPr>
        <a:xfrm rot="5400000">
          <a:off x="3862261" y="-2844292"/>
          <a:ext cx="2030836" cy="771942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Повышение качества условий проживания населения Кушвинского городского округа за счет восстановления и развития объектов внешнего благоустройства и обеспечения экологического благополучия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Развитие и сохранение автомобильных дорог общего пользования местного значения и реализация комплекса мер по безопасности дорожного движения на территории Кушвинского городского округа</a:t>
          </a:r>
          <a:endParaRPr lang="ru-RU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Повышение комфортности и  безопасности проживания населения за счет развития и модернизации объектов инженерной инфраструктуры населенных пунктов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Обеспечение рационального использования энергетических ресурсов за счет реализации мероприятий по энергосбережению и повышению энергетической эффективности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Развитие Кушвинской муниципальной подсистемы единой государственной системы предупреждения и ликвидации чрезвычайных ситуаций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Выполнение обязательств по социальной поддержке отдельных категорий граждан, создание условий для повышения качества жизни отдельных категорий граждан, степени их социальной защищенности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Повышение качества условий проживания населения Кушвинского городского округа за счет формирования жилищного фонда для переселения граждан из жилых помещений, признанных непригодными для проживания</a:t>
          </a:r>
          <a:endParaRPr lang="ru-RU" sz="1000" kern="1200" dirty="0"/>
        </a:p>
      </dsp:txBody>
      <dsp:txXfrm rot="5400000">
        <a:off x="3862261" y="-2844292"/>
        <a:ext cx="2030836" cy="7719421"/>
      </dsp:txXfrm>
    </dsp:sp>
    <dsp:sp modelId="{65DE9B7D-BF43-49FD-B54E-9DF39092CE0A}">
      <dsp:nvSpPr>
        <dsp:cNvPr id="0" name=""/>
        <dsp:cNvSpPr/>
      </dsp:nvSpPr>
      <dsp:spPr>
        <a:xfrm flipH="1">
          <a:off x="247" y="16264"/>
          <a:ext cx="1017532" cy="1999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Цель программы</a:t>
          </a:r>
          <a:endParaRPr lang="ru-RU" sz="1200" kern="1200" dirty="0"/>
        </a:p>
      </dsp:txBody>
      <dsp:txXfrm flipH="1">
        <a:off x="247" y="16264"/>
        <a:ext cx="1017532" cy="1999960"/>
      </dsp:txXfrm>
    </dsp:sp>
    <dsp:sp modelId="{D33E12AD-2990-4F6A-96E0-AC3B4C34DFFD}">
      <dsp:nvSpPr>
        <dsp:cNvPr id="0" name=""/>
        <dsp:cNvSpPr/>
      </dsp:nvSpPr>
      <dsp:spPr>
        <a:xfrm rot="5400000">
          <a:off x="3556178" y="-353344"/>
          <a:ext cx="2625260" cy="7730499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Выполнение мероприятий по комплексному благоустройству дворовых территорий Кушвинского городского округа</a:t>
          </a:r>
          <a:endParaRPr lang="ru-RU" sz="10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Обеспечение сохранности сети автомобильных дорог общего пользования местного значения Кушвинского городского округа и организация безопасности дорожного движения</a:t>
          </a:r>
          <a:endParaRPr lang="ru-RU" sz="10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Строительство сетей наружного освещения</a:t>
          </a:r>
          <a:endParaRPr lang="ru-RU" sz="10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Реализация мероприятий по энергосбережению и повышению энергетической эффективности в учреждении и на переданных в оперативное управление линиях наружного освещения</a:t>
          </a:r>
          <a:endParaRPr lang="ru-RU" sz="10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 Создание местной системы оповещения и информирования</a:t>
          </a:r>
          <a:endParaRPr lang="ru-RU" sz="10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Предоставление субсидий на оплату жилья и коммунальных услуг</a:t>
          </a:r>
          <a:endParaRPr lang="ru-RU" sz="10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Предоставление компенсаций на оплату жилья и коммунальных услуг</a:t>
          </a:r>
          <a:endParaRPr lang="ru-RU" sz="10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Муниципальная поддержка решения жилищной проблемы отдельных категорий граждан, признанных в установленном порядке нуждающимися в улучшении жилищных условий</a:t>
          </a:r>
          <a:endParaRPr lang="ru-RU" sz="10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Оказание услуг по погребению умерших граждан, согласно гарантированному перечню на территории Кушвинского городского округа</a:t>
          </a:r>
          <a:endParaRPr lang="ru-RU" sz="10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Сокращение аварийного и ветхого жилищного фонда</a:t>
          </a:r>
          <a:endParaRPr lang="ru-RU" sz="10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Улучшение технического состояния многоквартирных домов и продления сроков их эксплуатации</a:t>
          </a:r>
          <a:endParaRPr lang="ru-RU" sz="1000" kern="1200" dirty="0"/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. Создание условий для газификации объектов социальной и жилищно-коммунальной сферы и обеспечения надежности системы газоснабжения путем реализации мероприятий по строительству газопроводов внутри населенных пунктов.</a:t>
          </a:r>
          <a:endParaRPr lang="ru-RU" sz="1000" kern="1200" dirty="0"/>
        </a:p>
      </dsp:txBody>
      <dsp:txXfrm rot="5400000">
        <a:off x="3556178" y="-353344"/>
        <a:ext cx="2625260" cy="7730499"/>
      </dsp:txXfrm>
    </dsp:sp>
    <dsp:sp modelId="{413517D2-7833-4C18-A400-6947A47E4186}">
      <dsp:nvSpPr>
        <dsp:cNvPr id="0" name=""/>
        <dsp:cNvSpPr/>
      </dsp:nvSpPr>
      <dsp:spPr>
        <a:xfrm>
          <a:off x="14234" y="2244274"/>
          <a:ext cx="1053981" cy="250825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Задачи программы </a:t>
          </a:r>
          <a:endParaRPr lang="ru-RU" sz="1200" kern="1200" dirty="0"/>
        </a:p>
      </dsp:txBody>
      <dsp:txXfrm>
        <a:off x="14234" y="2244274"/>
        <a:ext cx="1053981" cy="2508257"/>
      </dsp:txXfrm>
    </dsp:sp>
  </dsp:spTree>
</dsp:drawing>
</file>

<file path=ppt/diagrams/drawing7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71C8F-7590-4465-AEFF-260A885BB32D}">
      <dsp:nvSpPr>
        <dsp:cNvPr id="0" name=""/>
        <dsp:cNvSpPr/>
      </dsp:nvSpPr>
      <dsp:spPr>
        <a:xfrm rot="5400000">
          <a:off x="4117670" y="-2975971"/>
          <a:ext cx="1412268" cy="741090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itchFamily="34" charset="0"/>
              <a:ea typeface="Times New Roman" pitchFamily="18" charset="0"/>
            </a:rPr>
            <a:t>обеспечение доступности дошкольного образования для детей в возрасте от 3 до 7 лет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itchFamily="34" charset="0"/>
              <a:ea typeface="Times New Roman" pitchFamily="18" charset="0"/>
            </a:rPr>
            <a:t>обеспечение доступности современного качественного общего образования</a:t>
          </a:r>
          <a:endParaRPr lang="ru-RU" sz="1000" kern="1200" dirty="0" smtClean="0">
            <a:latin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itchFamily="34" charset="0"/>
              <a:ea typeface="Times New Roman" pitchFamily="18" charset="0"/>
            </a:rPr>
            <a:t>обеспечение доступности  качественных образовательных услуг в сфере дополнительного образования</a:t>
          </a:r>
          <a:endParaRPr lang="ru-RU" sz="1000" kern="1200" dirty="0" smtClean="0">
            <a:latin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itchFamily="34" charset="0"/>
              <a:ea typeface="Times New Roman" pitchFamily="18" charset="0"/>
            </a:rPr>
            <a:t>обеспечение комплексной безопасности в муниципальных образовательных организациях</a:t>
          </a:r>
          <a:endParaRPr lang="ru-RU" sz="1000" kern="1200" dirty="0" smtClean="0">
            <a:latin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itchFamily="34" charset="0"/>
              <a:ea typeface="Times New Roman" pitchFamily="18" charset="0"/>
            </a:rPr>
            <a:t>создание условий для сохранения здоровья и развития детей</a:t>
          </a:r>
          <a:endParaRPr lang="ru-RU" sz="1000" kern="1200" dirty="0" smtClean="0">
            <a:latin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itchFamily="34" charset="0"/>
              <a:ea typeface="Times New Roman" pitchFamily="18" charset="0"/>
            </a:rPr>
            <a:t>материально-техническое обеспечение системы образования в Кушвинском городском округе в соответствии с требованиями федеральных государственных образовательных стандартов</a:t>
          </a:r>
          <a:endParaRPr lang="ru-RU" sz="1000" kern="1200" dirty="0" smtClean="0">
            <a:latin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Arial" pitchFamily="34" charset="0"/>
              <a:ea typeface="Times New Roman" pitchFamily="18" charset="0"/>
            </a:rPr>
            <a:t>обеспечение беспрепятственного доступа к  образовательным организациям  и услугам в сфере образования инвалидов   и других   маломобильных   групп населения (людей, испытывающих затруднения при самостоятельном передвижении, получении  услуг, необходимой  информации) в Кушвинском городском округе</a:t>
          </a:r>
          <a:endParaRPr lang="ru-RU" sz="1000" kern="1200" dirty="0"/>
        </a:p>
      </dsp:txBody>
      <dsp:txXfrm rot="5400000">
        <a:off x="4117670" y="-2975971"/>
        <a:ext cx="1412268" cy="7410902"/>
      </dsp:txXfrm>
    </dsp:sp>
    <dsp:sp modelId="{65DE9B7D-BF43-49FD-B54E-9DF39092CE0A}">
      <dsp:nvSpPr>
        <dsp:cNvPr id="0" name=""/>
        <dsp:cNvSpPr/>
      </dsp:nvSpPr>
      <dsp:spPr>
        <a:xfrm flipH="1">
          <a:off x="61578" y="2785"/>
          <a:ext cx="1040903" cy="14538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Цель программы</a:t>
          </a:r>
          <a:endParaRPr lang="ru-RU" sz="1200" kern="1200" dirty="0"/>
        </a:p>
      </dsp:txBody>
      <dsp:txXfrm flipH="1">
        <a:off x="61578" y="2785"/>
        <a:ext cx="1040903" cy="1453884"/>
      </dsp:txXfrm>
    </dsp:sp>
    <dsp:sp modelId="{D33E12AD-2990-4F6A-96E0-AC3B4C34DFFD}">
      <dsp:nvSpPr>
        <dsp:cNvPr id="0" name=""/>
        <dsp:cNvSpPr/>
      </dsp:nvSpPr>
      <dsp:spPr>
        <a:xfrm rot="5400000">
          <a:off x="3040738" y="-453148"/>
          <a:ext cx="3556718" cy="7549955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государственных гарантий прав граждан на получение общедоступного и бесплатного дошкольного образования в муниципальных дошкольных образовательных организациях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предоставление детям с ограниченными возможностями здоровья специального (коррекционного) образования в образовательных организациях для обучающихся, воспитанников с ограниченными возможностями здоровья</a:t>
          </a:r>
          <a:endParaRPr kumimoji="0" lang="ru-RU" sz="10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обеспечение функционирования общеобразовательных организаций в рамках национальной образовательной инициативы «Наша новая школа»</a:t>
          </a:r>
          <a:endParaRPr kumimoji="0" lang="ru-RU" sz="10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осуществление мероприятий по организации питания в муниципальных общеобразовательных организациях</a:t>
          </a:r>
          <a:endParaRPr kumimoji="0" lang="ru-RU" sz="10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обеспечение проведения государственной итоговой аттестации по образовательным программам основного общего и среднего общего образования, единого государственного экзамена и основного государственного экзамена на территории Кушвинского городского округа</a:t>
          </a:r>
          <a:endParaRPr kumimoji="0" lang="ru-RU" sz="10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0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развитие системы дополнительного образования детей</a:t>
          </a:r>
          <a:endParaRPr kumimoji="0" lang="ru-RU" sz="10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вовлечение молодежи в программы и мероприятия, направленные на формирование активной жизненной позиции, потребности в здоровом образе жизни</a:t>
          </a:r>
          <a:endParaRPr kumimoji="0" lang="ru-RU" sz="10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развитие инфраструктуры   муниципальных образовательных организаций для организации патриотического воспитания граждан в Кушвинском городском округе</a:t>
          </a:r>
          <a:endParaRPr kumimoji="0" lang="ru-RU" sz="10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организация трудоустройства несовершеннолетних граждан в возрасте от 14 до 17 лет в каникулярное и свободное от обучения время</a:t>
          </a:r>
          <a:endParaRPr kumimoji="0" lang="ru-RU" sz="10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организация трудоустройства несовершеннолетних граждан в возрасте от 14 до 17 лет в каникулярное и свободное от обучения время</a:t>
          </a:r>
          <a:endParaRPr kumimoji="0" lang="ru-RU" sz="10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соответствия состояния зданий и помещений муниципальных образовательных организаций требованиям комплексной безопасности</a:t>
          </a:r>
          <a:endParaRPr kumimoji="0" lang="ru-RU" sz="10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совершенствование форм организации отдыха и оздоровления детей</a:t>
          </a:r>
          <a:endParaRPr kumimoji="0" lang="ru-RU" sz="10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создание в образовательных организациях условий для успешной социализации детей с ограниченными возможностями здоровья и детей-инвалидов</a:t>
          </a:r>
          <a:endParaRPr kumimoji="0" lang="ru-RU" sz="10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 rot="5400000">
        <a:off x="3040738" y="-453148"/>
        <a:ext cx="3556718" cy="7549955"/>
      </dsp:txXfrm>
    </dsp:sp>
    <dsp:sp modelId="{413517D2-7833-4C18-A400-6947A47E4186}">
      <dsp:nvSpPr>
        <dsp:cNvPr id="0" name=""/>
        <dsp:cNvSpPr/>
      </dsp:nvSpPr>
      <dsp:spPr>
        <a:xfrm>
          <a:off x="77399" y="1582705"/>
          <a:ext cx="1039855" cy="350218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Задачи программы </a:t>
          </a:r>
          <a:endParaRPr lang="ru-RU" sz="1200" kern="1200" dirty="0"/>
        </a:p>
      </dsp:txBody>
      <dsp:txXfrm>
        <a:off x="77399" y="1582705"/>
        <a:ext cx="1039855" cy="3502184"/>
      </dsp:txXfrm>
    </dsp:sp>
  </dsp:spTree>
</dsp:drawing>
</file>

<file path=ppt/diagrams/drawing7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71C8F-7590-4465-AEFF-260A885BB32D}">
      <dsp:nvSpPr>
        <dsp:cNvPr id="0" name=""/>
        <dsp:cNvSpPr/>
      </dsp:nvSpPr>
      <dsp:spPr>
        <a:xfrm rot="5400000">
          <a:off x="4605905" y="-3533226"/>
          <a:ext cx="391450" cy="774594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Духовно – нравственное развитие и реализация человеческого потенциала в условиях перехода к инновационному типу развития общества и экономики Кушвинского городского округа</a:t>
          </a:r>
          <a:endParaRPr lang="ru-RU" sz="1000" kern="1200" dirty="0"/>
        </a:p>
      </dsp:txBody>
      <dsp:txXfrm rot="5400000">
        <a:off x="4605905" y="-3533226"/>
        <a:ext cx="391450" cy="7745948"/>
      </dsp:txXfrm>
    </dsp:sp>
    <dsp:sp modelId="{65DE9B7D-BF43-49FD-B54E-9DF39092CE0A}">
      <dsp:nvSpPr>
        <dsp:cNvPr id="0" name=""/>
        <dsp:cNvSpPr/>
      </dsp:nvSpPr>
      <dsp:spPr>
        <a:xfrm flipH="1">
          <a:off x="0" y="0"/>
          <a:ext cx="969036" cy="6727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Цель программы</a:t>
          </a:r>
          <a:endParaRPr lang="ru-RU" sz="1200" kern="1200" dirty="0"/>
        </a:p>
      </dsp:txBody>
      <dsp:txXfrm flipH="1">
        <a:off x="0" y="0"/>
        <a:ext cx="969036" cy="672771"/>
      </dsp:txXfrm>
    </dsp:sp>
    <dsp:sp modelId="{D33E12AD-2990-4F6A-96E0-AC3B4C34DFFD}">
      <dsp:nvSpPr>
        <dsp:cNvPr id="0" name=""/>
        <dsp:cNvSpPr/>
      </dsp:nvSpPr>
      <dsp:spPr>
        <a:xfrm rot="5400000">
          <a:off x="4509281" y="-2711022"/>
          <a:ext cx="709613" cy="7715828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Повышение доступности и качества услуг, оказываемых населению в сфере культуры</a:t>
          </a:r>
          <a:endParaRPr lang="ru-RU" sz="10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Сохранение и развитие художественного образования на территории Кушвинского городского округа, системы поддержки творческой деятельности, талантливой молодежи, одаренных детей</a:t>
          </a:r>
          <a:endParaRPr lang="ru-RU" sz="10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Повышение доступности учреждений и качества услуг, оказываемых инвалидам и другим маломобильным группам</a:t>
          </a:r>
          <a:endParaRPr lang="ru-RU" sz="1000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Усиление роли учреждений культуры по гармонизации межнациональных и межконфессиональных отношений</a:t>
          </a:r>
          <a:endParaRPr lang="ru-RU" sz="1000" kern="1200" dirty="0"/>
        </a:p>
      </dsp:txBody>
      <dsp:txXfrm rot="5400000">
        <a:off x="4509281" y="-2711022"/>
        <a:ext cx="709613" cy="7715828"/>
      </dsp:txXfrm>
    </dsp:sp>
    <dsp:sp modelId="{413517D2-7833-4C18-A400-6947A47E4186}">
      <dsp:nvSpPr>
        <dsp:cNvPr id="0" name=""/>
        <dsp:cNvSpPr/>
      </dsp:nvSpPr>
      <dsp:spPr>
        <a:xfrm>
          <a:off x="0" y="792081"/>
          <a:ext cx="1046908" cy="77894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Задачи программы </a:t>
          </a:r>
          <a:endParaRPr lang="ru-RU" sz="1200" kern="1200" dirty="0"/>
        </a:p>
      </dsp:txBody>
      <dsp:txXfrm>
        <a:off x="0" y="792081"/>
        <a:ext cx="1046908" cy="778942"/>
      </dsp:txXfrm>
    </dsp:sp>
  </dsp:spTree>
</dsp:drawing>
</file>

<file path=ppt/diagrams/drawing7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AA754C-76C9-42D1-AB8E-E052D12D4DBE}">
      <dsp:nvSpPr>
        <dsp:cNvPr id="0" name=""/>
        <dsp:cNvSpPr/>
      </dsp:nvSpPr>
      <dsp:spPr>
        <a:xfrm>
          <a:off x="3727819" y="-146381"/>
          <a:ext cx="877913" cy="7208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Представительный орган -  </a:t>
          </a:r>
          <a:r>
            <a:rPr lang="ru-RU" sz="1000" kern="1200" dirty="0" smtClean="0"/>
            <a:t>Дума</a:t>
          </a:r>
          <a:endParaRPr lang="ru-RU" sz="1000" kern="1200" dirty="0"/>
        </a:p>
      </dsp:txBody>
      <dsp:txXfrm>
        <a:off x="3727819" y="-146381"/>
        <a:ext cx="877913" cy="720826"/>
      </dsp:txXfrm>
    </dsp:sp>
    <dsp:sp modelId="{B99AC648-790A-4481-A994-82848A2CFCD2}">
      <dsp:nvSpPr>
        <dsp:cNvPr id="0" name=""/>
        <dsp:cNvSpPr/>
      </dsp:nvSpPr>
      <dsp:spPr>
        <a:xfrm>
          <a:off x="1976432" y="214031"/>
          <a:ext cx="4380687" cy="4380687"/>
        </a:xfrm>
        <a:custGeom>
          <a:avLst/>
          <a:gdLst/>
          <a:ahLst/>
          <a:cxnLst/>
          <a:rect l="0" t="0" r="0" b="0"/>
          <a:pathLst>
            <a:path>
              <a:moveTo>
                <a:pt x="2634787" y="45565"/>
              </a:moveTo>
              <a:arcTo wR="2190343" hR="2190343" stAng="16902434" swAng="86413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F67C1-7B9A-4DD1-95AD-0BAABD890DCA}">
      <dsp:nvSpPr>
        <dsp:cNvPr id="0" name=""/>
        <dsp:cNvSpPr/>
      </dsp:nvSpPr>
      <dsp:spPr>
        <a:xfrm>
          <a:off x="5135744" y="411467"/>
          <a:ext cx="877913" cy="6300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Высшее должностное лицо – </a:t>
          </a:r>
          <a:r>
            <a:rPr lang="ru-RU" sz="1000" kern="1200" dirty="0" smtClean="0"/>
            <a:t>Глава</a:t>
          </a:r>
          <a:endParaRPr lang="ru-RU" sz="1000" kern="1200" dirty="0"/>
        </a:p>
      </dsp:txBody>
      <dsp:txXfrm>
        <a:off x="5135744" y="411467"/>
        <a:ext cx="877913" cy="630013"/>
      </dsp:txXfrm>
    </dsp:sp>
    <dsp:sp modelId="{5A1D2CBB-C543-4BB7-901A-8DFCD1BCB22A}">
      <dsp:nvSpPr>
        <dsp:cNvPr id="0" name=""/>
        <dsp:cNvSpPr/>
      </dsp:nvSpPr>
      <dsp:spPr>
        <a:xfrm>
          <a:off x="1976432" y="214031"/>
          <a:ext cx="4380687" cy="4380687"/>
        </a:xfrm>
        <a:custGeom>
          <a:avLst/>
          <a:gdLst/>
          <a:ahLst/>
          <a:cxnLst/>
          <a:rect l="0" t="0" r="0" b="0"/>
          <a:pathLst>
            <a:path>
              <a:moveTo>
                <a:pt x="3908412" y="831724"/>
              </a:moveTo>
              <a:arcTo wR="2190343" hR="2190343" stAng="19299820" swAng="84134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953FF-1BBF-4F94-9FBE-82247C572FBC}">
      <dsp:nvSpPr>
        <dsp:cNvPr id="0" name=""/>
        <dsp:cNvSpPr/>
      </dsp:nvSpPr>
      <dsp:spPr>
        <a:xfrm>
          <a:off x="5715444" y="1507504"/>
          <a:ext cx="1216797" cy="10330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Исполнительно-распорядительный орган </a:t>
          </a:r>
          <a:r>
            <a:rPr lang="ru-RU" sz="1000" kern="1200" dirty="0" smtClean="0"/>
            <a:t>– администрация</a:t>
          </a:r>
          <a:endParaRPr lang="ru-RU" sz="1000" kern="1200" dirty="0"/>
        </a:p>
      </dsp:txBody>
      <dsp:txXfrm>
        <a:off x="5715444" y="1507504"/>
        <a:ext cx="1216797" cy="1033042"/>
      </dsp:txXfrm>
    </dsp:sp>
    <dsp:sp modelId="{EB55ED2A-5F6F-4A23-B651-830F3939F8A6}">
      <dsp:nvSpPr>
        <dsp:cNvPr id="0" name=""/>
        <dsp:cNvSpPr/>
      </dsp:nvSpPr>
      <dsp:spPr>
        <a:xfrm>
          <a:off x="1976432" y="214031"/>
          <a:ext cx="4380687" cy="4380687"/>
        </a:xfrm>
        <a:custGeom>
          <a:avLst/>
          <a:gdLst/>
          <a:ahLst/>
          <a:cxnLst/>
          <a:rect l="0" t="0" r="0" b="0"/>
          <a:pathLst>
            <a:path>
              <a:moveTo>
                <a:pt x="4376082" y="2332299"/>
              </a:moveTo>
              <a:arcTo wR="2190343" hR="2190343" stAng="222957" swAng="89410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D6D93-A85B-4781-AB6B-2F0C7873D7DB}">
      <dsp:nvSpPr>
        <dsp:cNvPr id="0" name=""/>
        <dsp:cNvSpPr/>
      </dsp:nvSpPr>
      <dsp:spPr>
        <a:xfrm>
          <a:off x="5624712" y="3109137"/>
          <a:ext cx="877913" cy="7808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Финансовый орган – Финансовое </a:t>
          </a:r>
          <a:r>
            <a:rPr lang="ru-RU" sz="1000" kern="1200" dirty="0" smtClean="0"/>
            <a:t>управление</a:t>
          </a:r>
          <a:endParaRPr lang="ru-RU" sz="1000" kern="1200" dirty="0"/>
        </a:p>
      </dsp:txBody>
      <dsp:txXfrm>
        <a:off x="5624712" y="3109137"/>
        <a:ext cx="877913" cy="780817"/>
      </dsp:txXfrm>
    </dsp:sp>
    <dsp:sp modelId="{C6DA37E5-EBF9-4D0A-85D7-EF625011E9E1}">
      <dsp:nvSpPr>
        <dsp:cNvPr id="0" name=""/>
        <dsp:cNvSpPr/>
      </dsp:nvSpPr>
      <dsp:spPr>
        <a:xfrm>
          <a:off x="1976432" y="214031"/>
          <a:ext cx="4380687" cy="4380687"/>
        </a:xfrm>
        <a:custGeom>
          <a:avLst/>
          <a:gdLst/>
          <a:ahLst/>
          <a:cxnLst/>
          <a:rect l="0" t="0" r="0" b="0"/>
          <a:pathLst>
            <a:path>
              <a:moveTo>
                <a:pt x="3797089" y="3678958"/>
              </a:moveTo>
              <a:arcTo wR="2190343" hR="2190343" stAng="2568866" swAng="63652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EE00F-E029-4A22-AD67-D45AE9F87A12}">
      <dsp:nvSpPr>
        <dsp:cNvPr id="0" name=""/>
        <dsp:cNvSpPr/>
      </dsp:nvSpPr>
      <dsp:spPr>
        <a:xfrm>
          <a:off x="4363152" y="3954332"/>
          <a:ext cx="1105530" cy="10165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Орган внешнего муниципального финансового контроля – Управление муниципального </a:t>
          </a:r>
          <a:r>
            <a:rPr lang="ru-RU" sz="1000" kern="1200" dirty="0" smtClean="0"/>
            <a:t>контроля</a:t>
          </a:r>
          <a:endParaRPr lang="ru-RU" sz="1000" kern="1200" dirty="0"/>
        </a:p>
      </dsp:txBody>
      <dsp:txXfrm>
        <a:off x="4363152" y="3954332"/>
        <a:ext cx="1105530" cy="1016585"/>
      </dsp:txXfrm>
    </dsp:sp>
    <dsp:sp modelId="{14C17D67-0B58-4667-B89D-72BBC00887A1}">
      <dsp:nvSpPr>
        <dsp:cNvPr id="0" name=""/>
        <dsp:cNvSpPr/>
      </dsp:nvSpPr>
      <dsp:spPr>
        <a:xfrm>
          <a:off x="1976432" y="214031"/>
          <a:ext cx="4380687" cy="4380687"/>
        </a:xfrm>
        <a:custGeom>
          <a:avLst/>
          <a:gdLst/>
          <a:ahLst/>
          <a:cxnLst/>
          <a:rect l="0" t="0" r="0" b="0"/>
          <a:pathLst>
            <a:path>
              <a:moveTo>
                <a:pt x="2382346" y="4372255"/>
              </a:moveTo>
              <a:arcTo wR="2190343" hR="2190343" stAng="5098264" swAng="67649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FD4C9-7D51-4DA5-8F4A-A194775EDB56}">
      <dsp:nvSpPr>
        <dsp:cNvPr id="0" name=""/>
        <dsp:cNvSpPr/>
      </dsp:nvSpPr>
      <dsp:spPr>
        <a:xfrm>
          <a:off x="2911161" y="3998619"/>
          <a:ext cx="1012945" cy="9280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Главные распорядители (распорядители) средств бюджета </a:t>
          </a:r>
          <a:endParaRPr lang="ru-RU" sz="1000" kern="1200" dirty="0"/>
        </a:p>
      </dsp:txBody>
      <dsp:txXfrm>
        <a:off x="2911161" y="3998619"/>
        <a:ext cx="1012945" cy="928009"/>
      </dsp:txXfrm>
    </dsp:sp>
    <dsp:sp modelId="{6A2C07E8-5733-44DA-B621-E6F97E2F4EE9}">
      <dsp:nvSpPr>
        <dsp:cNvPr id="0" name=""/>
        <dsp:cNvSpPr/>
      </dsp:nvSpPr>
      <dsp:spPr>
        <a:xfrm>
          <a:off x="1976432" y="214031"/>
          <a:ext cx="4380687" cy="4380687"/>
        </a:xfrm>
        <a:custGeom>
          <a:avLst/>
          <a:gdLst/>
          <a:ahLst/>
          <a:cxnLst/>
          <a:rect l="0" t="0" r="0" b="0"/>
          <a:pathLst>
            <a:path>
              <a:moveTo>
                <a:pt x="931382" y="3982722"/>
              </a:moveTo>
              <a:arcTo wR="2190343" hR="2190343" stAng="7505044" swAng="62948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E29B5-B8AE-4D30-A426-3A6D4D668322}">
      <dsp:nvSpPr>
        <dsp:cNvPr id="0" name=""/>
        <dsp:cNvSpPr/>
      </dsp:nvSpPr>
      <dsp:spPr>
        <a:xfrm>
          <a:off x="1683203" y="3064465"/>
          <a:ext cx="1173358" cy="8701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Главные  администраторы (администраторы) доходов бюджета</a:t>
          </a:r>
          <a:endParaRPr lang="ru-RU" sz="1000" kern="1200" dirty="0"/>
        </a:p>
      </dsp:txBody>
      <dsp:txXfrm>
        <a:off x="1683203" y="3064465"/>
        <a:ext cx="1173358" cy="870163"/>
      </dsp:txXfrm>
    </dsp:sp>
    <dsp:sp modelId="{7B1DD80C-E30D-4EFF-A7F4-4D446D4A95F9}">
      <dsp:nvSpPr>
        <dsp:cNvPr id="0" name=""/>
        <dsp:cNvSpPr/>
      </dsp:nvSpPr>
      <dsp:spPr>
        <a:xfrm>
          <a:off x="1976432" y="214031"/>
          <a:ext cx="4380687" cy="4380687"/>
        </a:xfrm>
        <a:custGeom>
          <a:avLst/>
          <a:gdLst/>
          <a:ahLst/>
          <a:cxnLst/>
          <a:rect l="0" t="0" r="0" b="0"/>
          <a:pathLst>
            <a:path>
              <a:moveTo>
                <a:pt x="100143" y="2845072"/>
              </a:moveTo>
              <a:arcTo wR="2190343" hR="2190343" stAng="9756449" swAng="86687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60FF3-3881-406D-9710-855CCE6B90B9}">
      <dsp:nvSpPr>
        <dsp:cNvPr id="0" name=""/>
        <dsp:cNvSpPr/>
      </dsp:nvSpPr>
      <dsp:spPr>
        <a:xfrm>
          <a:off x="1420685" y="1536770"/>
          <a:ext cx="1178046" cy="9745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Главные администраторы (администраторы) источников финансирования дефицита бюджета</a:t>
          </a:r>
          <a:endParaRPr lang="ru-RU" sz="1000" kern="1200" dirty="0"/>
        </a:p>
      </dsp:txBody>
      <dsp:txXfrm>
        <a:off x="1420685" y="1536770"/>
        <a:ext cx="1178046" cy="974511"/>
      </dsp:txXfrm>
    </dsp:sp>
    <dsp:sp modelId="{DBB209A4-6F8E-4226-BD36-277DBEE4B6DB}">
      <dsp:nvSpPr>
        <dsp:cNvPr id="0" name=""/>
        <dsp:cNvSpPr/>
      </dsp:nvSpPr>
      <dsp:spPr>
        <a:xfrm>
          <a:off x="1976432" y="214031"/>
          <a:ext cx="4380687" cy="4380687"/>
        </a:xfrm>
        <a:custGeom>
          <a:avLst/>
          <a:gdLst/>
          <a:ahLst/>
          <a:cxnLst/>
          <a:rect l="0" t="0" r="0" b="0"/>
          <a:pathLst>
            <a:path>
              <a:moveTo>
                <a:pt x="180844" y="1318840"/>
              </a:moveTo>
              <a:arcTo wR="2190343" hR="2190343" stAng="12206759" swAng="65435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F9E1A-9611-40C1-92D9-CDF3F967DFB6}">
      <dsp:nvSpPr>
        <dsp:cNvPr id="0" name=""/>
        <dsp:cNvSpPr/>
      </dsp:nvSpPr>
      <dsp:spPr>
        <a:xfrm>
          <a:off x="2319893" y="288031"/>
          <a:ext cx="877913" cy="8768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Получатели средств бюджета</a:t>
          </a:r>
          <a:endParaRPr lang="ru-RU" sz="1000" kern="1200" dirty="0"/>
        </a:p>
      </dsp:txBody>
      <dsp:txXfrm>
        <a:off x="2319893" y="288031"/>
        <a:ext cx="877913" cy="876885"/>
      </dsp:txXfrm>
    </dsp:sp>
    <dsp:sp modelId="{0F432267-A1A7-425F-A03F-AB8E18863EF0}">
      <dsp:nvSpPr>
        <dsp:cNvPr id="0" name=""/>
        <dsp:cNvSpPr/>
      </dsp:nvSpPr>
      <dsp:spPr>
        <a:xfrm>
          <a:off x="1976432" y="214031"/>
          <a:ext cx="4380687" cy="4380687"/>
        </a:xfrm>
        <a:custGeom>
          <a:avLst/>
          <a:gdLst/>
          <a:ahLst/>
          <a:cxnLst/>
          <a:rect l="0" t="0" r="0" b="0"/>
          <a:pathLst>
            <a:path>
              <a:moveTo>
                <a:pt x="1226402" y="223513"/>
              </a:moveTo>
              <a:arcTo wR="2190343" hR="2190343" stAng="14633435" swAng="86413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71C8F-7590-4465-AEFF-260A885BB32D}">
      <dsp:nvSpPr>
        <dsp:cNvPr id="0" name=""/>
        <dsp:cNvSpPr/>
      </dsp:nvSpPr>
      <dsp:spPr>
        <a:xfrm rot="5400000">
          <a:off x="4214741" y="-3210330"/>
          <a:ext cx="1401577" cy="787716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Создание условий для развития физической культуры и спорта в Кушвинском городском округе, в том числе для лиц с ограниченными возможностями здоровья и инвалидов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Создание условий для развития детско-юношеского спорта, подготовки спортивного резерва сборных команд Свердловской области и Российской Федерации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Создание условий, обеспечивающих доступность к спортивной инфраструктуре Кушвинского городского округа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Развитие системы патриотического воспитания молодежи Кушвинского городского округа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5400000">
        <a:off x="4214741" y="-3210330"/>
        <a:ext cx="1401577" cy="7877160"/>
      </dsp:txXfrm>
    </dsp:sp>
    <dsp:sp modelId="{65DE9B7D-BF43-49FD-B54E-9DF39092CE0A}">
      <dsp:nvSpPr>
        <dsp:cNvPr id="0" name=""/>
        <dsp:cNvSpPr/>
      </dsp:nvSpPr>
      <dsp:spPr>
        <a:xfrm flipH="1">
          <a:off x="24386" y="0"/>
          <a:ext cx="1038324" cy="14903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Цель программы</a:t>
          </a:r>
          <a:endParaRPr lang="ru-RU" sz="1200" kern="1200" dirty="0"/>
        </a:p>
      </dsp:txBody>
      <dsp:txXfrm flipH="1">
        <a:off x="24386" y="0"/>
        <a:ext cx="1038324" cy="1490312"/>
      </dsp:txXfrm>
    </dsp:sp>
    <dsp:sp modelId="{D33E12AD-2990-4F6A-96E0-AC3B4C34DFFD}">
      <dsp:nvSpPr>
        <dsp:cNvPr id="0" name=""/>
        <dsp:cNvSpPr/>
      </dsp:nvSpPr>
      <dsp:spPr>
        <a:xfrm rot="5400000">
          <a:off x="4197829" y="-1544452"/>
          <a:ext cx="1379447" cy="771703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 стимулирование развития учреждений дополнительного образования в сфере физической культуры и спорта</a:t>
          </a:r>
          <a:endParaRPr lang="ru-RU" sz="1000" kern="1200" dirty="0"/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 привлечение населения Кушвинского городского округа к здоровому образу жизни</a:t>
          </a:r>
          <a:endParaRPr lang="ru-RU" sz="1000" kern="1200" dirty="0"/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 привлечение к систематическим занятиям адаптивной физической культурой и избранными видами двигательной деятельности максимально большого количества лиц с ограниченными возможностями здоровья</a:t>
          </a:r>
          <a:endParaRPr lang="ru-RU" sz="1000" kern="1200" dirty="0"/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создание и развитие эффективной и доступной инфраструктуры физической культуры и спорта для различных групп населения, в том числе для лиц с ограниченными возможностями здоровья</a:t>
          </a:r>
          <a:endParaRPr lang="ru-RU" sz="1000" kern="1200" dirty="0"/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 развитие военно-патриотического направления воспитания молодежи Кушвинского городского округа на основе формирования профессионально значимых качеств, умений и готовности к их активному проявлению в процессе военной и государственной службы, верности конституционному и воинскому долгу</a:t>
          </a:r>
          <a:endParaRPr lang="ru-RU" sz="1000" kern="1200" dirty="0"/>
        </a:p>
      </dsp:txBody>
      <dsp:txXfrm rot="5400000">
        <a:off x="4197829" y="-1544452"/>
        <a:ext cx="1379447" cy="7717032"/>
      </dsp:txXfrm>
    </dsp:sp>
    <dsp:sp modelId="{413517D2-7833-4C18-A400-6947A47E4186}">
      <dsp:nvSpPr>
        <dsp:cNvPr id="0" name=""/>
        <dsp:cNvSpPr/>
      </dsp:nvSpPr>
      <dsp:spPr>
        <a:xfrm>
          <a:off x="24386" y="1571039"/>
          <a:ext cx="1004438" cy="146576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Задачи программы </a:t>
          </a:r>
          <a:endParaRPr lang="ru-RU" sz="1200" kern="1200" dirty="0"/>
        </a:p>
      </dsp:txBody>
      <dsp:txXfrm>
        <a:off x="24386" y="1571039"/>
        <a:ext cx="1004438" cy="1465767"/>
      </dsp:txXfrm>
    </dsp:sp>
  </dsp:spTree>
</dsp:drawing>
</file>

<file path=ppt/diagrams/drawing8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71C8F-7590-4465-AEFF-260A885BB32D}">
      <dsp:nvSpPr>
        <dsp:cNvPr id="0" name=""/>
        <dsp:cNvSpPr/>
      </dsp:nvSpPr>
      <dsp:spPr>
        <a:xfrm rot="5400000">
          <a:off x="4621137" y="-3532120"/>
          <a:ext cx="703738" cy="776797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Повышение финансовой устойчивости бюджета Кушвинского городского округа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Рациональное управление средствами  местного бюджета, повышение эффективности бюджетных расходов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Соблюдение ограничений по объему муниципального долга и расходам на его обслуживание, своевременное исполнение долговых обязательств</a:t>
          </a:r>
          <a:endParaRPr lang="ru-RU" sz="1000" kern="1200" dirty="0"/>
        </a:p>
      </dsp:txBody>
      <dsp:txXfrm rot="5400000">
        <a:off x="4621137" y="-3532120"/>
        <a:ext cx="703738" cy="7767979"/>
      </dsp:txXfrm>
    </dsp:sp>
    <dsp:sp modelId="{65DE9B7D-BF43-49FD-B54E-9DF39092CE0A}">
      <dsp:nvSpPr>
        <dsp:cNvPr id="0" name=""/>
        <dsp:cNvSpPr/>
      </dsp:nvSpPr>
      <dsp:spPr>
        <a:xfrm flipH="1">
          <a:off x="54593" y="0"/>
          <a:ext cx="1038324" cy="7679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Цель программы</a:t>
          </a:r>
          <a:endParaRPr lang="ru-RU" sz="1200" kern="1200" dirty="0"/>
        </a:p>
      </dsp:txBody>
      <dsp:txXfrm flipH="1">
        <a:off x="54593" y="0"/>
        <a:ext cx="1038324" cy="767957"/>
      </dsp:txXfrm>
    </dsp:sp>
    <dsp:sp modelId="{D33E12AD-2990-4F6A-96E0-AC3B4C34DFFD}">
      <dsp:nvSpPr>
        <dsp:cNvPr id="0" name=""/>
        <dsp:cNvSpPr/>
      </dsp:nvSpPr>
      <dsp:spPr>
        <a:xfrm rot="5400000">
          <a:off x="4101605" y="-2076525"/>
          <a:ext cx="1667464" cy="7692706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 Увеличение налоговых и неналоговых доходов местного бюджета</a:t>
          </a:r>
          <a:endParaRPr lang="ru-RU" sz="1000" kern="1200" dirty="0"/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увеличение налоговых и неналоговых доходов местного бюджета</a:t>
          </a:r>
          <a:endParaRPr lang="ru-RU" sz="1000" kern="1200" dirty="0"/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увеличение налоговых и неналоговых доходов местного бюджета</a:t>
          </a:r>
          <a:endParaRPr lang="ru-RU" sz="1000" kern="1200" dirty="0"/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 организация бюджетного процесса в части составления отчетности об исполнении местного бюджета</a:t>
          </a:r>
          <a:endParaRPr lang="ru-RU" sz="1000" kern="1200" dirty="0"/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обеспечение контроля за соблюдением бюджетного законодательства и законодательства в сфере закупок</a:t>
          </a:r>
          <a:endParaRPr lang="ru-RU" sz="1000" kern="1200" dirty="0"/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повышение эффективности управления средствами местного бюджета</a:t>
          </a:r>
          <a:endParaRPr lang="ru-RU" sz="1000" kern="1200" dirty="0"/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планирование и осуществление муниципальных заимствований исходя из размера дефицита местного бюджета и необходимости безусловного исполнения расходных и долговых обязательств Кушвинского городского округа</a:t>
          </a:r>
          <a:endParaRPr lang="ru-RU" sz="1000" kern="1200" dirty="0"/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учет долговых обязательств Кушвинского городского округа и соблюдение принятых ограничений по долговой нагрузке</a:t>
          </a:r>
          <a:endParaRPr lang="ru-RU" sz="1000" kern="1200" dirty="0"/>
        </a:p>
        <a:p>
          <a:pPr marL="57150" marR="0" lvl="1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/>
            <a:t>минимизация расходов на обслуживание долговых обязательств Кушвинского городского округа</a:t>
          </a:r>
          <a:endParaRPr lang="ru-RU" sz="1000" kern="1200" dirty="0"/>
        </a:p>
      </dsp:txBody>
      <dsp:txXfrm rot="5400000">
        <a:off x="4101605" y="-2076525"/>
        <a:ext cx="1667464" cy="7692706"/>
      </dsp:txXfrm>
    </dsp:sp>
    <dsp:sp modelId="{413517D2-7833-4C18-A400-6947A47E4186}">
      <dsp:nvSpPr>
        <dsp:cNvPr id="0" name=""/>
        <dsp:cNvSpPr/>
      </dsp:nvSpPr>
      <dsp:spPr>
        <a:xfrm>
          <a:off x="8867" y="864094"/>
          <a:ext cx="1107031" cy="17538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Задачи программы </a:t>
          </a:r>
          <a:endParaRPr lang="ru-RU" sz="1200" kern="1200" dirty="0"/>
        </a:p>
      </dsp:txBody>
      <dsp:txXfrm>
        <a:off x="8867" y="864094"/>
        <a:ext cx="1107031" cy="1753880"/>
      </dsp:txXfrm>
    </dsp:sp>
  </dsp:spTree>
</dsp:drawing>
</file>

<file path=ppt/diagrams/drawing8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0.18919</cdr:x>
      <cdr:y>0.07258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0" y="0"/>
          <a:ext cx="130782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C510E-C440-488D-A553-50CA2380D6B4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BF7F3-DC60-4340-BF31-63536A716D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48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49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50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51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52</a:t>
            </a:fld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53</a:t>
            </a:fld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54</a:t>
            </a:fld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55</a:t>
            </a:fld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56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57</a:t>
            </a:fld>
            <a:endParaRPr 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58</a:t>
            </a:fld>
            <a:endParaRPr 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59</a:t>
            </a:fld>
            <a:endParaRPr 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60</a:t>
            </a:fld>
            <a:endParaRPr 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61</a:t>
            </a:fld>
            <a:endParaRPr 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62</a:t>
            </a:fld>
            <a:endParaRPr 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63</a:t>
            </a:fld>
            <a:endParaRPr 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64</a:t>
            </a:fld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65</a:t>
            </a:fld>
            <a:endParaRPr lang="ru-RU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66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67</a:t>
            </a:fld>
            <a:endParaRPr lang="ru-RU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68</a:t>
            </a:fld>
            <a:endParaRPr lang="ru-RU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69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F7F3-DC60-4340-BF31-63536A716DCE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5FAE-B82B-41D5-B168-CBB0FDB0FFA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BF53-347B-4213-B0A6-C976A02F8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5FAE-B82B-41D5-B168-CBB0FDB0FFA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BF53-347B-4213-B0A6-C976A02F8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5FAE-B82B-41D5-B168-CBB0FDB0FFA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BF53-347B-4213-B0A6-C976A02F8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5FAE-B82B-41D5-B168-CBB0FDB0FFA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BF53-347B-4213-B0A6-C976A02F8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5FAE-B82B-41D5-B168-CBB0FDB0FFA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BF53-347B-4213-B0A6-C976A02F8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5FAE-B82B-41D5-B168-CBB0FDB0FFA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BF53-347B-4213-B0A6-C976A02F8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5FAE-B82B-41D5-B168-CBB0FDB0FFA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BF53-347B-4213-B0A6-C976A02F8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5FAE-B82B-41D5-B168-CBB0FDB0FFA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BF53-347B-4213-B0A6-C976A02F8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5FAE-B82B-41D5-B168-CBB0FDB0FFA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BF53-347B-4213-B0A6-C976A02F8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5FAE-B82B-41D5-B168-CBB0FDB0FFA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BF53-347B-4213-B0A6-C976A02F8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5FAE-B82B-41D5-B168-CBB0FDB0FFA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BF53-347B-4213-B0A6-C976A02F8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5FAE-B82B-41D5-B168-CBB0FDB0FFA8}" type="datetimeFigureOut">
              <a:rPr lang="ru-RU" smtClean="0"/>
              <a:pPr/>
              <a:t>19.04.2016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1BF53-347B-4213-B0A6-C976A02F87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3" Type="http://schemas.openxmlformats.org/officeDocument/2006/relationships/image" Target="../media/image12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" Type="http://schemas.openxmlformats.org/officeDocument/2006/relationships/image" Target="../media/image11.jpeg"/><Relationship Id="rId16" Type="http://schemas.openxmlformats.org/officeDocument/2006/relationships/diagramLayout" Target="../diagrams/layout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8.xml"/><Relationship Id="rId5" Type="http://schemas.openxmlformats.org/officeDocument/2006/relationships/diagramData" Target="../diagrams/data5.xml"/><Relationship Id="rId15" Type="http://schemas.openxmlformats.org/officeDocument/2006/relationships/diagramData" Target="../diagrams/data7.xml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4" Type="http://schemas.openxmlformats.org/officeDocument/2006/relationships/image" Target="../media/image2.jpeg"/><Relationship Id="rId9" Type="http://schemas.microsoft.com/office/2007/relationships/diagramDrawing" Target="../diagrams/drawing5.xml"/><Relationship Id="rId14" Type="http://schemas.microsoft.com/office/2007/relationships/diagramDrawing" Target="../diagrams/drawing6.xml"/><Relationship Id="rId22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diagramQuickStyle" Target="../diagrams/quickStyle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Layout" Target="../diagrams/layout11.xml"/><Relationship Id="rId17" Type="http://schemas.openxmlformats.org/officeDocument/2006/relationships/image" Target="../media/image24.jpeg"/><Relationship Id="rId2" Type="http://schemas.openxmlformats.org/officeDocument/2006/relationships/image" Target="../media/image2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Data" Target="../diagrams/data11.xml"/><Relationship Id="rId5" Type="http://schemas.openxmlformats.org/officeDocument/2006/relationships/diagramQuickStyle" Target="../diagrams/quickStyle10.xml"/><Relationship Id="rId15" Type="http://schemas.microsoft.com/office/2007/relationships/diagramDrawing" Target="../diagrams/drawing11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5" Type="http://schemas.openxmlformats.org/officeDocument/2006/relationships/diagramData" Target="../diagrams/data12.xml"/><Relationship Id="rId15" Type="http://schemas.openxmlformats.org/officeDocument/2006/relationships/image" Target="../media/image27.jpeg"/><Relationship Id="rId10" Type="http://schemas.openxmlformats.org/officeDocument/2006/relationships/diagramData" Target="../diagrams/data13.xml"/><Relationship Id="rId4" Type="http://schemas.openxmlformats.org/officeDocument/2006/relationships/image" Target="../media/image2.jpeg"/><Relationship Id="rId9" Type="http://schemas.microsoft.com/office/2007/relationships/diagramDrawing" Target="../diagrams/drawing12.xml"/><Relationship Id="rId14" Type="http://schemas.microsoft.com/office/2007/relationships/diagramDrawing" Target="../diagrams/drawing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13" Type="http://schemas.openxmlformats.org/officeDocument/2006/relationships/diagramColors" Target="../diagrams/colors17.xml"/><Relationship Id="rId18" Type="http://schemas.openxmlformats.org/officeDocument/2006/relationships/diagramColors" Target="../diagrams/colors18.xml"/><Relationship Id="rId26" Type="http://schemas.openxmlformats.org/officeDocument/2006/relationships/diagramLayout" Target="../diagrams/layout20.xml"/><Relationship Id="rId3" Type="http://schemas.openxmlformats.org/officeDocument/2006/relationships/image" Target="../media/image29.jpeg"/><Relationship Id="rId21" Type="http://schemas.openxmlformats.org/officeDocument/2006/relationships/diagramLayout" Target="../diagrams/layout19.xml"/><Relationship Id="rId34" Type="http://schemas.microsoft.com/office/2007/relationships/diagramDrawing" Target="../diagrams/drawing21.xml"/><Relationship Id="rId7" Type="http://schemas.openxmlformats.org/officeDocument/2006/relationships/diagramQuickStyle" Target="../diagrams/quickStyle16.xml"/><Relationship Id="rId12" Type="http://schemas.openxmlformats.org/officeDocument/2006/relationships/diagramQuickStyle" Target="../diagrams/quickStyle17.xml"/><Relationship Id="rId17" Type="http://schemas.openxmlformats.org/officeDocument/2006/relationships/diagramQuickStyle" Target="../diagrams/quickStyle18.xml"/><Relationship Id="rId25" Type="http://schemas.openxmlformats.org/officeDocument/2006/relationships/diagramData" Target="../diagrams/data20.xml"/><Relationship Id="rId33" Type="http://schemas.openxmlformats.org/officeDocument/2006/relationships/diagramColors" Target="../diagrams/colors21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18.xml"/><Relationship Id="rId20" Type="http://schemas.openxmlformats.org/officeDocument/2006/relationships/diagramData" Target="../diagrams/data19.xml"/><Relationship Id="rId29" Type="http://schemas.microsoft.com/office/2007/relationships/diagramDrawing" Target="../diagrams/drawing20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6.xml"/><Relationship Id="rId11" Type="http://schemas.openxmlformats.org/officeDocument/2006/relationships/diagramLayout" Target="../diagrams/layout17.xml"/><Relationship Id="rId24" Type="http://schemas.microsoft.com/office/2007/relationships/diagramDrawing" Target="../diagrams/drawing19.xml"/><Relationship Id="rId32" Type="http://schemas.openxmlformats.org/officeDocument/2006/relationships/diagramQuickStyle" Target="../diagrams/quickStyle21.xml"/><Relationship Id="rId5" Type="http://schemas.openxmlformats.org/officeDocument/2006/relationships/diagramData" Target="../diagrams/data16.xml"/><Relationship Id="rId15" Type="http://schemas.openxmlformats.org/officeDocument/2006/relationships/diagramData" Target="../diagrams/data18.xml"/><Relationship Id="rId23" Type="http://schemas.openxmlformats.org/officeDocument/2006/relationships/diagramColors" Target="../diagrams/colors19.xml"/><Relationship Id="rId28" Type="http://schemas.openxmlformats.org/officeDocument/2006/relationships/diagramColors" Target="../diagrams/colors20.xml"/><Relationship Id="rId10" Type="http://schemas.openxmlformats.org/officeDocument/2006/relationships/diagramData" Target="../diagrams/data17.xml"/><Relationship Id="rId19" Type="http://schemas.microsoft.com/office/2007/relationships/diagramDrawing" Target="../diagrams/drawing18.xml"/><Relationship Id="rId31" Type="http://schemas.openxmlformats.org/officeDocument/2006/relationships/diagramLayout" Target="../diagrams/layout21.xml"/><Relationship Id="rId4" Type="http://schemas.openxmlformats.org/officeDocument/2006/relationships/image" Target="../media/image2.jpeg"/><Relationship Id="rId9" Type="http://schemas.microsoft.com/office/2007/relationships/diagramDrawing" Target="../diagrams/drawing16.xml"/><Relationship Id="rId14" Type="http://schemas.microsoft.com/office/2007/relationships/diagramDrawing" Target="../diagrams/drawing17.xml"/><Relationship Id="rId22" Type="http://schemas.openxmlformats.org/officeDocument/2006/relationships/diagramQuickStyle" Target="../diagrams/quickStyle19.xml"/><Relationship Id="rId27" Type="http://schemas.openxmlformats.org/officeDocument/2006/relationships/diagramQuickStyle" Target="../diagrams/quickStyle20.xml"/><Relationship Id="rId30" Type="http://schemas.openxmlformats.org/officeDocument/2006/relationships/diagramData" Target="../diagrams/data2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10" Type="http://schemas.openxmlformats.org/officeDocument/2006/relationships/image" Target="../media/image32.jpeg"/><Relationship Id="rId4" Type="http://schemas.openxmlformats.org/officeDocument/2006/relationships/diagramData" Target="../diagrams/data24.xml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13" Type="http://schemas.microsoft.com/office/2007/relationships/diagramDrawing" Target="../diagrams/drawing2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8.xml"/><Relationship Id="rId12" Type="http://schemas.openxmlformats.org/officeDocument/2006/relationships/diagramColors" Target="../diagrams/colors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8.xml"/><Relationship Id="rId11" Type="http://schemas.openxmlformats.org/officeDocument/2006/relationships/diagramQuickStyle" Target="../diagrams/quickStyle29.xml"/><Relationship Id="rId5" Type="http://schemas.openxmlformats.org/officeDocument/2006/relationships/diagramLayout" Target="../diagrams/layout28.xml"/><Relationship Id="rId10" Type="http://schemas.openxmlformats.org/officeDocument/2006/relationships/diagramLayout" Target="../diagrams/layout29.xml"/><Relationship Id="rId4" Type="http://schemas.openxmlformats.org/officeDocument/2006/relationships/diagramData" Target="../diagrams/data28.xml"/><Relationship Id="rId9" Type="http://schemas.openxmlformats.org/officeDocument/2006/relationships/diagramData" Target="../diagrams/data2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13" Type="http://schemas.openxmlformats.org/officeDocument/2006/relationships/diagramColors" Target="../diagrams/colors32.xml"/><Relationship Id="rId18" Type="http://schemas.openxmlformats.org/officeDocument/2006/relationships/diagramQuickStyle" Target="../diagrams/quickStyle3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1.xml"/><Relationship Id="rId12" Type="http://schemas.openxmlformats.org/officeDocument/2006/relationships/diagramQuickStyle" Target="../diagrams/quickStyle32.xml"/><Relationship Id="rId17" Type="http://schemas.openxmlformats.org/officeDocument/2006/relationships/diagramLayout" Target="../diagrams/layout33.xml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33.xml"/><Relationship Id="rId20" Type="http://schemas.microsoft.com/office/2007/relationships/diagramDrawing" Target="../diagrams/drawing3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1.xml"/><Relationship Id="rId11" Type="http://schemas.openxmlformats.org/officeDocument/2006/relationships/diagramLayout" Target="../diagrams/layout32.xml"/><Relationship Id="rId5" Type="http://schemas.openxmlformats.org/officeDocument/2006/relationships/diagramData" Target="../diagrams/data31.xml"/><Relationship Id="rId15" Type="http://schemas.openxmlformats.org/officeDocument/2006/relationships/image" Target="../media/image35.png"/><Relationship Id="rId10" Type="http://schemas.openxmlformats.org/officeDocument/2006/relationships/diagramData" Target="../diagrams/data32.xml"/><Relationship Id="rId19" Type="http://schemas.openxmlformats.org/officeDocument/2006/relationships/diagramColors" Target="../diagrams/colors33.xml"/><Relationship Id="rId4" Type="http://schemas.openxmlformats.org/officeDocument/2006/relationships/image" Target="../media/image34.jpeg"/><Relationship Id="rId9" Type="http://schemas.microsoft.com/office/2007/relationships/diagramDrawing" Target="../diagrams/drawing31.xml"/><Relationship Id="rId14" Type="http://schemas.microsoft.com/office/2007/relationships/diagramDrawing" Target="../diagrams/drawing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3" Type="http://schemas.openxmlformats.org/officeDocument/2006/relationships/image" Target="../media/image36.jpeg"/><Relationship Id="rId7" Type="http://schemas.openxmlformats.org/officeDocument/2006/relationships/diagramQuickStyle" Target="../diagrams/quickStyle3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4.xml"/><Relationship Id="rId5" Type="http://schemas.openxmlformats.org/officeDocument/2006/relationships/diagramData" Target="../diagrams/data34.xml"/><Relationship Id="rId4" Type="http://schemas.openxmlformats.org/officeDocument/2006/relationships/image" Target="../media/image2.jpeg"/><Relationship Id="rId9" Type="http://schemas.microsoft.com/office/2007/relationships/diagramDrawing" Target="../diagrams/drawin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6.xml"/><Relationship Id="rId11" Type="http://schemas.openxmlformats.org/officeDocument/2006/relationships/image" Target="../media/image44.png"/><Relationship Id="rId5" Type="http://schemas.openxmlformats.org/officeDocument/2006/relationships/diagramLayout" Target="../diagrams/layout36.xml"/><Relationship Id="rId10" Type="http://schemas.openxmlformats.org/officeDocument/2006/relationships/image" Target="../media/image43.png"/><Relationship Id="rId4" Type="http://schemas.openxmlformats.org/officeDocument/2006/relationships/diagramData" Target="../diagrams/data36.xml"/><Relationship Id="rId9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13" Type="http://schemas.openxmlformats.org/officeDocument/2006/relationships/diagramQuickStyle" Target="../diagrams/quickStyle3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7.xml"/><Relationship Id="rId12" Type="http://schemas.openxmlformats.org/officeDocument/2006/relationships/diagramLayout" Target="../diagrams/layout3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7.xml"/><Relationship Id="rId11" Type="http://schemas.openxmlformats.org/officeDocument/2006/relationships/diagramData" Target="../diagrams/data38.xml"/><Relationship Id="rId5" Type="http://schemas.openxmlformats.org/officeDocument/2006/relationships/diagramLayout" Target="../diagrams/layout37.xml"/><Relationship Id="rId15" Type="http://schemas.microsoft.com/office/2007/relationships/diagramDrawing" Target="../diagrams/drawing38.xml"/><Relationship Id="rId10" Type="http://schemas.openxmlformats.org/officeDocument/2006/relationships/image" Target="../media/image46.jpeg"/><Relationship Id="rId4" Type="http://schemas.openxmlformats.org/officeDocument/2006/relationships/diagramData" Target="../diagrams/data37.xml"/><Relationship Id="rId9" Type="http://schemas.openxmlformats.org/officeDocument/2006/relationships/image" Target="../media/image45.jpeg"/><Relationship Id="rId14" Type="http://schemas.openxmlformats.org/officeDocument/2006/relationships/diagramColors" Target="../diagrams/colors3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13" Type="http://schemas.openxmlformats.org/officeDocument/2006/relationships/diagramColors" Target="../diagrams/colors40.xml"/><Relationship Id="rId3" Type="http://schemas.openxmlformats.org/officeDocument/2006/relationships/image" Target="../media/image48.jpeg"/><Relationship Id="rId7" Type="http://schemas.openxmlformats.org/officeDocument/2006/relationships/diagramQuickStyle" Target="../diagrams/quickStyle39.xml"/><Relationship Id="rId12" Type="http://schemas.openxmlformats.org/officeDocument/2006/relationships/diagramQuickStyle" Target="../diagrams/quickStyle4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9.xml"/><Relationship Id="rId11" Type="http://schemas.openxmlformats.org/officeDocument/2006/relationships/diagramLayout" Target="../diagrams/layout40.xml"/><Relationship Id="rId5" Type="http://schemas.openxmlformats.org/officeDocument/2006/relationships/diagramData" Target="../diagrams/data39.xml"/><Relationship Id="rId10" Type="http://schemas.openxmlformats.org/officeDocument/2006/relationships/diagramData" Target="../diagrams/data40.xml"/><Relationship Id="rId4" Type="http://schemas.openxmlformats.org/officeDocument/2006/relationships/image" Target="../media/image2.jpeg"/><Relationship Id="rId9" Type="http://schemas.microsoft.com/office/2007/relationships/diagramDrawing" Target="../diagrams/drawing39.xml"/><Relationship Id="rId14" Type="http://schemas.microsoft.com/office/2007/relationships/diagramDrawing" Target="../diagrams/drawing40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2.xml"/><Relationship Id="rId5" Type="http://schemas.openxmlformats.org/officeDocument/2006/relationships/diagramLayout" Target="../diagrams/layout42.xml"/><Relationship Id="rId4" Type="http://schemas.openxmlformats.org/officeDocument/2006/relationships/diagramData" Target="../diagrams/data4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4" Type="http://schemas.openxmlformats.org/officeDocument/2006/relationships/diagramData" Target="../diagrams/data43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4.xml"/><Relationship Id="rId5" Type="http://schemas.openxmlformats.org/officeDocument/2006/relationships/diagramLayout" Target="../diagrams/layout44.xml"/><Relationship Id="rId4" Type="http://schemas.openxmlformats.org/officeDocument/2006/relationships/diagramData" Target="../diagrams/data44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6.xml"/><Relationship Id="rId3" Type="http://schemas.openxmlformats.org/officeDocument/2006/relationships/image" Target="../media/image49.jpeg"/><Relationship Id="rId7" Type="http://schemas.openxmlformats.org/officeDocument/2006/relationships/diagramQuickStyle" Target="../diagrams/quickStyle4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6.xml"/><Relationship Id="rId5" Type="http://schemas.openxmlformats.org/officeDocument/2006/relationships/diagramData" Target="../diagrams/data46.xml"/><Relationship Id="rId4" Type="http://schemas.openxmlformats.org/officeDocument/2006/relationships/image" Target="../media/image2.jpeg"/><Relationship Id="rId9" Type="http://schemas.microsoft.com/office/2007/relationships/diagramDrawing" Target="../diagrams/drawing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7.xml"/><Relationship Id="rId5" Type="http://schemas.openxmlformats.org/officeDocument/2006/relationships/diagramLayout" Target="../diagrams/layout47.xml"/><Relationship Id="rId4" Type="http://schemas.openxmlformats.org/officeDocument/2006/relationships/diagramData" Target="../diagrams/data47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8.xml"/><Relationship Id="rId13" Type="http://schemas.microsoft.com/office/2007/relationships/diagramDrawing" Target="../diagrams/drawing4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8.xml"/><Relationship Id="rId12" Type="http://schemas.openxmlformats.org/officeDocument/2006/relationships/diagramColors" Target="../diagrams/colors4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8.xml"/><Relationship Id="rId11" Type="http://schemas.openxmlformats.org/officeDocument/2006/relationships/diagramQuickStyle" Target="../diagrams/quickStyle49.xml"/><Relationship Id="rId5" Type="http://schemas.openxmlformats.org/officeDocument/2006/relationships/diagramLayout" Target="../diagrams/layout48.xml"/><Relationship Id="rId10" Type="http://schemas.openxmlformats.org/officeDocument/2006/relationships/diagramLayout" Target="../diagrams/layout49.xml"/><Relationship Id="rId4" Type="http://schemas.openxmlformats.org/officeDocument/2006/relationships/diagramData" Target="../diagrams/data48.xml"/><Relationship Id="rId9" Type="http://schemas.openxmlformats.org/officeDocument/2006/relationships/diagramData" Target="../diagrams/data49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0.xml"/><Relationship Id="rId5" Type="http://schemas.openxmlformats.org/officeDocument/2006/relationships/diagramLayout" Target="../diagrams/layout50.xml"/><Relationship Id="rId4" Type="http://schemas.openxmlformats.org/officeDocument/2006/relationships/diagramData" Target="../diagrams/data50.xml"/><Relationship Id="rId9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1.xml"/><Relationship Id="rId5" Type="http://schemas.openxmlformats.org/officeDocument/2006/relationships/diagramLayout" Target="../diagrams/layout51.xml"/><Relationship Id="rId4" Type="http://schemas.openxmlformats.org/officeDocument/2006/relationships/diagramData" Target="../diagrams/data51.xml"/><Relationship Id="rId9" Type="http://schemas.openxmlformats.org/officeDocument/2006/relationships/chart" Target="../charts/char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2.xml"/><Relationship Id="rId3" Type="http://schemas.openxmlformats.org/officeDocument/2006/relationships/image" Target="../media/image54.jpeg"/><Relationship Id="rId7" Type="http://schemas.openxmlformats.org/officeDocument/2006/relationships/diagramQuickStyle" Target="../diagrams/quickStyle5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2.xml"/><Relationship Id="rId5" Type="http://schemas.openxmlformats.org/officeDocument/2006/relationships/diagramData" Target="../diagrams/data52.xml"/><Relationship Id="rId4" Type="http://schemas.openxmlformats.org/officeDocument/2006/relationships/image" Target="../media/image2.jpeg"/><Relationship Id="rId9" Type="http://schemas.microsoft.com/office/2007/relationships/diagramDrawing" Target="../diagrams/drawing5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3.xml"/><Relationship Id="rId5" Type="http://schemas.openxmlformats.org/officeDocument/2006/relationships/diagramLayout" Target="../diagrams/layout53.xml"/><Relationship Id="rId4" Type="http://schemas.openxmlformats.org/officeDocument/2006/relationships/diagramData" Target="../diagrams/data53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Relationship Id="rId9" Type="http://schemas.openxmlformats.org/officeDocument/2006/relationships/chart" Target="../charts/chart6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5.xml"/><Relationship Id="rId5" Type="http://schemas.openxmlformats.org/officeDocument/2006/relationships/diagramLayout" Target="../diagrams/layout55.xml"/><Relationship Id="rId4" Type="http://schemas.openxmlformats.org/officeDocument/2006/relationships/diagramData" Target="../diagrams/data55.xml"/><Relationship Id="rId9" Type="http://schemas.openxmlformats.org/officeDocument/2006/relationships/chart" Target="../charts/chart7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6.xml"/><Relationship Id="rId5" Type="http://schemas.openxmlformats.org/officeDocument/2006/relationships/diagramLayout" Target="../diagrams/layout56.xml"/><Relationship Id="rId10" Type="http://schemas.openxmlformats.org/officeDocument/2006/relationships/chart" Target="../charts/chart8.xml"/><Relationship Id="rId4" Type="http://schemas.openxmlformats.org/officeDocument/2006/relationships/diagramData" Target="../diagrams/data56.xml"/><Relationship Id="rId9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7.xml"/><Relationship Id="rId5" Type="http://schemas.openxmlformats.org/officeDocument/2006/relationships/diagramLayout" Target="../diagrams/layout57.xml"/><Relationship Id="rId4" Type="http://schemas.openxmlformats.org/officeDocument/2006/relationships/diagramData" Target="../diagrams/data57.xml"/><Relationship Id="rId9" Type="http://schemas.openxmlformats.org/officeDocument/2006/relationships/chart" Target="../charts/chart9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8.xml"/><Relationship Id="rId5" Type="http://schemas.openxmlformats.org/officeDocument/2006/relationships/diagramLayout" Target="../diagrams/layout58.xml"/><Relationship Id="rId4" Type="http://schemas.openxmlformats.org/officeDocument/2006/relationships/diagramData" Target="../diagrams/data58.xml"/><Relationship Id="rId9" Type="http://schemas.openxmlformats.org/officeDocument/2006/relationships/chart" Target="../charts/chart10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9.xml"/><Relationship Id="rId5" Type="http://schemas.openxmlformats.org/officeDocument/2006/relationships/diagramLayout" Target="../diagrams/layout59.xml"/><Relationship Id="rId4" Type="http://schemas.openxmlformats.org/officeDocument/2006/relationships/diagramData" Target="../diagrams/data59.xml"/><Relationship Id="rId9" Type="http://schemas.openxmlformats.org/officeDocument/2006/relationships/chart" Target="../charts/chart11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0.xml"/><Relationship Id="rId5" Type="http://schemas.openxmlformats.org/officeDocument/2006/relationships/diagramLayout" Target="../diagrams/layout60.xml"/><Relationship Id="rId10" Type="http://schemas.openxmlformats.org/officeDocument/2006/relationships/image" Target="../media/image56.jpeg"/><Relationship Id="rId4" Type="http://schemas.openxmlformats.org/officeDocument/2006/relationships/diagramData" Target="../diagrams/data60.xml"/><Relationship Id="rId9" Type="http://schemas.openxmlformats.org/officeDocument/2006/relationships/chart" Target="../charts/chart12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1.xml"/><Relationship Id="rId13" Type="http://schemas.microsoft.com/office/2007/relationships/diagramDrawing" Target="../diagrams/drawing6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1.xml"/><Relationship Id="rId12" Type="http://schemas.openxmlformats.org/officeDocument/2006/relationships/diagramColors" Target="../diagrams/colors6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1.xml"/><Relationship Id="rId11" Type="http://schemas.openxmlformats.org/officeDocument/2006/relationships/diagramQuickStyle" Target="../diagrams/quickStyle62.xml"/><Relationship Id="rId5" Type="http://schemas.openxmlformats.org/officeDocument/2006/relationships/diagramLayout" Target="../diagrams/layout61.xml"/><Relationship Id="rId10" Type="http://schemas.openxmlformats.org/officeDocument/2006/relationships/diagramLayout" Target="../diagrams/layout62.xml"/><Relationship Id="rId4" Type="http://schemas.openxmlformats.org/officeDocument/2006/relationships/diagramData" Target="../diagrams/data61.xml"/><Relationship Id="rId9" Type="http://schemas.openxmlformats.org/officeDocument/2006/relationships/diagramData" Target="../diagrams/data62.xml"/><Relationship Id="rId14" Type="http://schemas.openxmlformats.org/officeDocument/2006/relationships/chart" Target="../charts/chart13.xm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3.xml"/><Relationship Id="rId5" Type="http://schemas.openxmlformats.org/officeDocument/2006/relationships/diagramLayout" Target="../diagrams/layout63.xml"/><Relationship Id="rId4" Type="http://schemas.openxmlformats.org/officeDocument/2006/relationships/diagramData" Target="../diagrams/data63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4.xml"/><Relationship Id="rId13" Type="http://schemas.openxmlformats.org/officeDocument/2006/relationships/image" Target="../media/image60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64.xml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4.xml"/><Relationship Id="rId11" Type="http://schemas.openxmlformats.org/officeDocument/2006/relationships/image" Target="../media/image58.jpeg"/><Relationship Id="rId5" Type="http://schemas.openxmlformats.org/officeDocument/2006/relationships/diagramLayout" Target="../diagrams/layout64.xml"/><Relationship Id="rId10" Type="http://schemas.openxmlformats.org/officeDocument/2006/relationships/image" Target="../media/image57.jpeg"/><Relationship Id="rId4" Type="http://schemas.openxmlformats.org/officeDocument/2006/relationships/diagramData" Target="../diagrams/data64.xml"/><Relationship Id="rId9" Type="http://schemas.openxmlformats.org/officeDocument/2006/relationships/chart" Target="../charts/chart14.xml"/><Relationship Id="rId14" Type="http://schemas.openxmlformats.org/officeDocument/2006/relationships/image" Target="../media/image61.jpeg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5.xml"/><Relationship Id="rId5" Type="http://schemas.openxmlformats.org/officeDocument/2006/relationships/diagramLayout" Target="../diagrams/layout65.xml"/><Relationship Id="rId4" Type="http://schemas.openxmlformats.org/officeDocument/2006/relationships/diagramData" Target="../diagrams/data65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6.xml"/><Relationship Id="rId5" Type="http://schemas.openxmlformats.org/officeDocument/2006/relationships/diagramLayout" Target="../diagrams/layout66.xml"/><Relationship Id="rId4" Type="http://schemas.openxmlformats.org/officeDocument/2006/relationships/diagramData" Target="../diagrams/data66.xml"/><Relationship Id="rId9" Type="http://schemas.openxmlformats.org/officeDocument/2006/relationships/chart" Target="../charts/chart15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7.xml"/><Relationship Id="rId13" Type="http://schemas.microsoft.com/office/2007/relationships/diagramDrawing" Target="../diagrams/drawing6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7.xml"/><Relationship Id="rId12" Type="http://schemas.openxmlformats.org/officeDocument/2006/relationships/diagramColors" Target="../diagrams/colors6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7.xml"/><Relationship Id="rId11" Type="http://schemas.openxmlformats.org/officeDocument/2006/relationships/diagramQuickStyle" Target="../diagrams/quickStyle68.xml"/><Relationship Id="rId5" Type="http://schemas.openxmlformats.org/officeDocument/2006/relationships/diagramLayout" Target="../diagrams/layout67.xml"/><Relationship Id="rId10" Type="http://schemas.openxmlformats.org/officeDocument/2006/relationships/diagramLayout" Target="../diagrams/layout68.xml"/><Relationship Id="rId4" Type="http://schemas.openxmlformats.org/officeDocument/2006/relationships/diagramData" Target="../diagrams/data67.xml"/><Relationship Id="rId9" Type="http://schemas.openxmlformats.org/officeDocument/2006/relationships/diagramData" Target="../diagrams/data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9.xml"/><Relationship Id="rId13" Type="http://schemas.openxmlformats.org/officeDocument/2006/relationships/diagramColors" Target="../diagrams/colors70.xml"/><Relationship Id="rId3" Type="http://schemas.openxmlformats.org/officeDocument/2006/relationships/image" Target="../media/image64.jpeg"/><Relationship Id="rId7" Type="http://schemas.openxmlformats.org/officeDocument/2006/relationships/diagramQuickStyle" Target="../diagrams/quickStyle69.xml"/><Relationship Id="rId12" Type="http://schemas.openxmlformats.org/officeDocument/2006/relationships/diagramQuickStyle" Target="../diagrams/quickStyle7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69.xml"/><Relationship Id="rId11" Type="http://schemas.openxmlformats.org/officeDocument/2006/relationships/diagramLayout" Target="../diagrams/layout70.xml"/><Relationship Id="rId5" Type="http://schemas.openxmlformats.org/officeDocument/2006/relationships/diagramData" Target="../diagrams/data69.xml"/><Relationship Id="rId10" Type="http://schemas.openxmlformats.org/officeDocument/2006/relationships/diagramData" Target="../diagrams/data70.xml"/><Relationship Id="rId4" Type="http://schemas.openxmlformats.org/officeDocument/2006/relationships/image" Target="../media/image2.jpeg"/><Relationship Id="rId9" Type="http://schemas.microsoft.com/office/2007/relationships/diagramDrawing" Target="../diagrams/drawing69.xml"/><Relationship Id="rId14" Type="http://schemas.microsoft.com/office/2007/relationships/diagramDrawing" Target="../diagrams/drawing7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1.xml"/><Relationship Id="rId13" Type="http://schemas.openxmlformats.org/officeDocument/2006/relationships/diagramColors" Target="../diagrams/colors72.xml"/><Relationship Id="rId3" Type="http://schemas.openxmlformats.org/officeDocument/2006/relationships/image" Target="../media/image65.jpeg"/><Relationship Id="rId7" Type="http://schemas.openxmlformats.org/officeDocument/2006/relationships/diagramQuickStyle" Target="../diagrams/quickStyle71.xml"/><Relationship Id="rId12" Type="http://schemas.openxmlformats.org/officeDocument/2006/relationships/diagramQuickStyle" Target="../diagrams/quickStyle7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71.xml"/><Relationship Id="rId11" Type="http://schemas.openxmlformats.org/officeDocument/2006/relationships/diagramLayout" Target="../diagrams/layout72.xml"/><Relationship Id="rId5" Type="http://schemas.openxmlformats.org/officeDocument/2006/relationships/diagramData" Target="../diagrams/data71.xml"/><Relationship Id="rId10" Type="http://schemas.openxmlformats.org/officeDocument/2006/relationships/diagramData" Target="../diagrams/data72.xml"/><Relationship Id="rId4" Type="http://schemas.openxmlformats.org/officeDocument/2006/relationships/image" Target="../media/image2.jpeg"/><Relationship Id="rId9" Type="http://schemas.microsoft.com/office/2007/relationships/diagramDrawing" Target="../diagrams/drawing71.xml"/><Relationship Id="rId14" Type="http://schemas.microsoft.com/office/2007/relationships/diagramDrawing" Target="../diagrams/drawing72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3.xml"/><Relationship Id="rId13" Type="http://schemas.microsoft.com/office/2007/relationships/diagramDrawing" Target="../diagrams/drawing7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3.xml"/><Relationship Id="rId12" Type="http://schemas.openxmlformats.org/officeDocument/2006/relationships/diagramColors" Target="../diagrams/colors7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3.xml"/><Relationship Id="rId11" Type="http://schemas.openxmlformats.org/officeDocument/2006/relationships/diagramQuickStyle" Target="../diagrams/quickStyle74.xml"/><Relationship Id="rId5" Type="http://schemas.openxmlformats.org/officeDocument/2006/relationships/diagramLayout" Target="../diagrams/layout73.xml"/><Relationship Id="rId10" Type="http://schemas.openxmlformats.org/officeDocument/2006/relationships/diagramLayout" Target="../diagrams/layout74.xml"/><Relationship Id="rId4" Type="http://schemas.openxmlformats.org/officeDocument/2006/relationships/diagramData" Target="../diagrams/data73.xml"/><Relationship Id="rId9" Type="http://schemas.openxmlformats.org/officeDocument/2006/relationships/diagramData" Target="../diagrams/data74.xml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5.xml"/><Relationship Id="rId13" Type="http://schemas.microsoft.com/office/2007/relationships/diagramDrawing" Target="../diagrams/drawing7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5.xml"/><Relationship Id="rId12" Type="http://schemas.openxmlformats.org/officeDocument/2006/relationships/diagramColors" Target="../diagrams/colors7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5.xml"/><Relationship Id="rId11" Type="http://schemas.openxmlformats.org/officeDocument/2006/relationships/diagramQuickStyle" Target="../diagrams/quickStyle76.xml"/><Relationship Id="rId5" Type="http://schemas.openxmlformats.org/officeDocument/2006/relationships/diagramLayout" Target="../diagrams/layout75.xml"/><Relationship Id="rId10" Type="http://schemas.openxmlformats.org/officeDocument/2006/relationships/diagramLayout" Target="../diagrams/layout76.xml"/><Relationship Id="rId4" Type="http://schemas.openxmlformats.org/officeDocument/2006/relationships/diagramData" Target="../diagrams/data75.xml"/><Relationship Id="rId9" Type="http://schemas.openxmlformats.org/officeDocument/2006/relationships/diagramData" Target="../diagrams/data7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7.xml"/><Relationship Id="rId13" Type="http://schemas.openxmlformats.org/officeDocument/2006/relationships/diagramColors" Target="../diagrams/colors78.xml"/><Relationship Id="rId3" Type="http://schemas.openxmlformats.org/officeDocument/2006/relationships/image" Target="../media/image66.jpeg"/><Relationship Id="rId7" Type="http://schemas.openxmlformats.org/officeDocument/2006/relationships/diagramQuickStyle" Target="../diagrams/quickStyle77.xml"/><Relationship Id="rId12" Type="http://schemas.openxmlformats.org/officeDocument/2006/relationships/diagramQuickStyle" Target="../diagrams/quickStyle78.xml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77.xml"/><Relationship Id="rId11" Type="http://schemas.openxmlformats.org/officeDocument/2006/relationships/diagramLayout" Target="../diagrams/layout78.xml"/><Relationship Id="rId5" Type="http://schemas.openxmlformats.org/officeDocument/2006/relationships/diagramData" Target="../diagrams/data77.xml"/><Relationship Id="rId15" Type="http://schemas.openxmlformats.org/officeDocument/2006/relationships/image" Target="../media/image67.jpeg"/><Relationship Id="rId10" Type="http://schemas.openxmlformats.org/officeDocument/2006/relationships/diagramData" Target="../diagrams/data78.xml"/><Relationship Id="rId4" Type="http://schemas.openxmlformats.org/officeDocument/2006/relationships/image" Target="../media/image2.jpeg"/><Relationship Id="rId9" Type="http://schemas.microsoft.com/office/2007/relationships/diagramDrawing" Target="../diagrams/drawing77.xml"/><Relationship Id="rId14" Type="http://schemas.microsoft.com/office/2007/relationships/diagramDrawing" Target="../diagrams/drawing78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9.xml"/><Relationship Id="rId13" Type="http://schemas.openxmlformats.org/officeDocument/2006/relationships/diagramQuickStyle" Target="../diagrams/quickStyle80.xml"/><Relationship Id="rId3" Type="http://schemas.openxmlformats.org/officeDocument/2006/relationships/image" Target="../media/image69.jpeg"/><Relationship Id="rId7" Type="http://schemas.openxmlformats.org/officeDocument/2006/relationships/diagramLayout" Target="../diagrams/layout79.xml"/><Relationship Id="rId12" Type="http://schemas.openxmlformats.org/officeDocument/2006/relationships/diagramLayout" Target="../diagrams/layout8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79.xml"/><Relationship Id="rId11" Type="http://schemas.openxmlformats.org/officeDocument/2006/relationships/diagramData" Target="../diagrams/data80.xml"/><Relationship Id="rId5" Type="http://schemas.openxmlformats.org/officeDocument/2006/relationships/image" Target="../media/image2.jpeg"/><Relationship Id="rId15" Type="http://schemas.microsoft.com/office/2007/relationships/diagramDrawing" Target="../diagrams/drawing80.xml"/><Relationship Id="rId10" Type="http://schemas.microsoft.com/office/2007/relationships/diagramDrawing" Target="../diagrams/drawing79.xml"/><Relationship Id="rId4" Type="http://schemas.openxmlformats.org/officeDocument/2006/relationships/image" Target="../media/image70.jpeg"/><Relationship Id="rId9" Type="http://schemas.openxmlformats.org/officeDocument/2006/relationships/diagramColors" Target="../diagrams/colors79.xml"/><Relationship Id="rId14" Type="http://schemas.openxmlformats.org/officeDocument/2006/relationships/diagramColors" Target="../diagrams/colors8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1.xml"/><Relationship Id="rId13" Type="http://schemas.openxmlformats.org/officeDocument/2006/relationships/diagramColors" Target="../diagrams/colors82.xml"/><Relationship Id="rId3" Type="http://schemas.openxmlformats.org/officeDocument/2006/relationships/image" Target="../media/image71.jpeg"/><Relationship Id="rId7" Type="http://schemas.openxmlformats.org/officeDocument/2006/relationships/diagramQuickStyle" Target="../diagrams/quickStyle81.xml"/><Relationship Id="rId12" Type="http://schemas.openxmlformats.org/officeDocument/2006/relationships/diagramQuickStyle" Target="../diagrams/quickStyle8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81.xml"/><Relationship Id="rId11" Type="http://schemas.openxmlformats.org/officeDocument/2006/relationships/diagramLayout" Target="../diagrams/layout82.xml"/><Relationship Id="rId5" Type="http://schemas.openxmlformats.org/officeDocument/2006/relationships/diagramData" Target="../diagrams/data81.xml"/><Relationship Id="rId10" Type="http://schemas.openxmlformats.org/officeDocument/2006/relationships/diagramData" Target="../diagrams/data82.xml"/><Relationship Id="rId4" Type="http://schemas.openxmlformats.org/officeDocument/2006/relationships/image" Target="../media/image2.jpeg"/><Relationship Id="rId9" Type="http://schemas.microsoft.com/office/2007/relationships/diagramDrawing" Target="../diagrams/drawing81.xml"/><Relationship Id="rId14" Type="http://schemas.microsoft.com/office/2007/relationships/diagramDrawing" Target="../diagrams/drawing82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3.xml"/><Relationship Id="rId5" Type="http://schemas.openxmlformats.org/officeDocument/2006/relationships/diagramLayout" Target="../diagrams/layout83.xml"/><Relationship Id="rId4" Type="http://schemas.openxmlformats.org/officeDocument/2006/relationships/diagramData" Target="../diagrams/data8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4.xml"/><Relationship Id="rId3" Type="http://schemas.openxmlformats.org/officeDocument/2006/relationships/image" Target="../media/image72.jpeg"/><Relationship Id="rId7" Type="http://schemas.openxmlformats.org/officeDocument/2006/relationships/diagramQuickStyle" Target="../diagrams/quickStyle8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84.xml"/><Relationship Id="rId5" Type="http://schemas.openxmlformats.org/officeDocument/2006/relationships/diagramData" Target="../diagrams/data84.xml"/><Relationship Id="rId4" Type="http://schemas.openxmlformats.org/officeDocument/2006/relationships/image" Target="../media/image2.jpeg"/><Relationship Id="rId9" Type="http://schemas.microsoft.com/office/2007/relationships/diagramDrawing" Target="../diagrams/drawing84.xml"/></Relationships>
</file>

<file path=ppt/slides/_rels/slide6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5.xml"/><Relationship Id="rId5" Type="http://schemas.openxmlformats.org/officeDocument/2006/relationships/diagramLayout" Target="../diagrams/layout85.xml"/><Relationship Id="rId4" Type="http://schemas.openxmlformats.org/officeDocument/2006/relationships/diagramData" Target="../diagrams/data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9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05064"/>
            <a:ext cx="5976664" cy="7920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БЮДЖЕТ ДЛЯ ГРАЖДАН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741682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 решению Думы Кушвинского городского округа от 18 декабря 2014 года № 310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«О бюджете Кушвинского  городского округа на 2015 год и плановый период 2016 и 2017 годов»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Рисунок 10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15212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Бюджетный процесс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556792"/>
            <a:ext cx="9144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>
              <a:buNone/>
            </a:pPr>
            <a:r>
              <a:rPr lang="ru-RU" sz="2000" dirty="0" smtClean="0"/>
              <a:t>Бюджетный процесс 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085184"/>
            <a:ext cx="4968552" cy="120032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Бюджет Кушвинского городского округа составляется и утверждается сроком на три года -  очередной финансовый год и плановый период 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708920"/>
            <a:ext cx="8496944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Century" pitchFamily="18" charset="0"/>
              </a:rPr>
              <a:t>Этапы бюджетного процесса</a:t>
            </a:r>
            <a:endParaRPr lang="ru-RU" sz="2200" dirty="0">
              <a:solidFill>
                <a:schemeClr val="tx1"/>
              </a:solidFill>
              <a:latin typeface="Century" pitchFamily="18" charset="0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3347864" y="3356992"/>
          <a:ext cx="18002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4048" y="3212976"/>
          <a:ext cx="16561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179512" y="3356992"/>
          <a:ext cx="878497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administration.jpg"/>
          <p:cNvPicPr>
            <a:picLocks noChangeAspect="1"/>
          </p:cNvPicPr>
          <p:nvPr/>
        </p:nvPicPr>
        <p:blipFill>
          <a:blip r:embed="rId2" cstate="print"/>
          <a:srcRect t="8764" b="22509"/>
          <a:stretch>
            <a:fillRect/>
          </a:stretch>
        </p:blipFill>
        <p:spPr>
          <a:xfrm>
            <a:off x="5796136" y="1628800"/>
            <a:ext cx="3143250" cy="1440160"/>
          </a:xfrm>
          <a:prstGeom prst="rect">
            <a:avLst/>
          </a:prstGeom>
        </p:spPr>
      </p:pic>
      <p:pic>
        <p:nvPicPr>
          <p:cNvPr id="24" name="Рисунок 23" descr="уч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98994"/>
            <a:ext cx="2612008" cy="195900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Участники бюджетного процесса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28" name="Схема 27"/>
          <p:cNvGraphicFramePr/>
          <p:nvPr/>
        </p:nvGraphicFramePr>
        <p:xfrm>
          <a:off x="3347864" y="3356992"/>
          <a:ext cx="18002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4048" y="3212976"/>
          <a:ext cx="16561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251520" y="1700808"/>
          <a:ext cx="83529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2" name="Блок-схема: узел 21"/>
          <p:cNvSpPr/>
          <p:nvPr/>
        </p:nvSpPr>
        <p:spPr>
          <a:xfrm>
            <a:off x="3635896" y="3140968"/>
            <a:ext cx="1656184" cy="1656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/>
              <a:t>Участники бюджетного процесса</a:t>
            </a:r>
            <a:endParaRPr lang="ru-RU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Гражданин, и его участие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бюджетном процессе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 descr="Изображение 07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7534">
            <a:off x="6833652" y="2331277"/>
            <a:ext cx="1751856" cy="98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Изображение 06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33531">
            <a:off x="7128416" y="3412766"/>
            <a:ext cx="1681447" cy="1121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Изображение 0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5229200"/>
            <a:ext cx="2543944" cy="1286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Изображение 07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256593">
            <a:off x="304286" y="2998381"/>
            <a:ext cx="2376189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Изображение 07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15816" y="2564904"/>
            <a:ext cx="3384376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Выноска со стрелкой вниз 15"/>
          <p:cNvSpPr/>
          <p:nvPr/>
        </p:nvSpPr>
        <p:spPr>
          <a:xfrm>
            <a:off x="2051720" y="1628800"/>
            <a:ext cx="5112568" cy="8640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ГРАЖДАНИН,</a:t>
            </a:r>
          </a:p>
          <a:p>
            <a:pPr algn="ctr"/>
            <a:r>
              <a:rPr lang="ru-RU" dirty="0" smtClean="0"/>
              <a:t> как налогоплательщик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2132856"/>
            <a:ext cx="1846659" cy="120032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vert="horz" wrap="square" rtlCol="0">
            <a:spAutoFit/>
          </a:bodyPr>
          <a:lstStyle/>
          <a:p>
            <a:pPr algn="ctr"/>
            <a:r>
              <a:rPr lang="ru-RU" dirty="0" smtClean="0"/>
              <a:t>Помогает формировать доходную часть бюджета</a:t>
            </a:r>
            <a:endParaRPr lang="ru-RU" dirty="0"/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2123728" y="4581128"/>
            <a:ext cx="5112568" cy="8640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ГРАЖДАНИН,</a:t>
            </a:r>
          </a:p>
          <a:p>
            <a:pPr algn="ctr"/>
            <a:r>
              <a:rPr lang="ru-RU" dirty="0" smtClean="0"/>
              <a:t> как получатель социальных гарантий</a:t>
            </a:r>
            <a:endParaRPr lang="ru-RU" dirty="0"/>
          </a:p>
        </p:txBody>
      </p:sp>
      <p:pic>
        <p:nvPicPr>
          <p:cNvPr id="19" name="Рисунок 18" descr="Изображение 06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48264" y="5229200"/>
            <a:ext cx="1941066" cy="137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Изображение 07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1520" y="5301208"/>
            <a:ext cx="2143787" cy="1319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5148064" y="5157192"/>
            <a:ext cx="2232248" cy="1477328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vert="horz" wrap="square" rtlCol="0">
            <a:spAutoFit/>
            <a:scene3d>
              <a:camera prst="perspectiveContrastingLeftFacing"/>
              <a:lightRig rig="threePt" dir="t"/>
            </a:scene3d>
            <a:sp3d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Получает социальные гарантии – расходная часть бюджета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Способы влияния гражданина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состав бюджета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Рисунок 20" descr="Изображение 07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005064"/>
            <a:ext cx="69127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Изображение 07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3212977"/>
            <a:ext cx="2664296" cy="1440160"/>
          </a:xfrm>
          <a:prstGeom prst="rect">
            <a:avLst/>
          </a:prstGeom>
        </p:spPr>
      </p:pic>
      <p:pic>
        <p:nvPicPr>
          <p:cNvPr id="24" name="Рисунок 23" descr="Изображение 07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2160" y="3140968"/>
            <a:ext cx="2448272" cy="1440160"/>
          </a:xfrm>
          <a:prstGeom prst="rect">
            <a:avLst/>
          </a:prstGeom>
        </p:spPr>
      </p:pic>
      <p:graphicFrame>
        <p:nvGraphicFramePr>
          <p:cNvPr id="33" name="Схема 32"/>
          <p:cNvGraphicFramePr/>
          <p:nvPr/>
        </p:nvGraphicFramePr>
        <p:xfrm>
          <a:off x="179512" y="1397000"/>
          <a:ext cx="8784976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4" name="Рисунок 33" descr="Изображение 080.jpg"/>
          <p:cNvPicPr>
            <a:picLocks noChangeAspect="1"/>
          </p:cNvPicPr>
          <p:nvPr/>
        </p:nvPicPr>
        <p:blipFill>
          <a:blip r:embed="rId16" cstate="print"/>
          <a:srcRect l="7161" r="2121" b="32990"/>
          <a:stretch>
            <a:fillRect/>
          </a:stretch>
        </p:blipFill>
        <p:spPr>
          <a:xfrm>
            <a:off x="6516216" y="5373216"/>
            <a:ext cx="2376264" cy="124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Изображение 08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64288" y="4797152"/>
            <a:ext cx="1656184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kushva_zavod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3710"/>
            <a:ext cx="8784976" cy="62456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Общие сведения о Кушвинском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городском округе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79512" y="1844824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Рисунок 6" descr="imgpreview (1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75856" y="4221088"/>
            <a:ext cx="2016224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07904" y="57332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1735 год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Демографическая обстановка за 2014 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611560" y="1556792"/>
            <a:ext cx="7992888" cy="3046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С начала 2014 года по сравнению с аналогичным периодом  2013 года увеличилась рождаемость. За 2014 год родилось 556 человек, что на 46 человек больше, чем в соответствующем периоде прошлого года. Умерло в отчетном периоде 709 человек. Естественная убыль населения (превышение числа умерших над родившимися) составила 153 человека.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Основными причинами снижения численности постоянного населения городского округа являются ежегодная убыль населения (превышение числа умерших над числом родившихся), миграционная убыль населения за пределы городского округа.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По состоянию на 01.01.2014 года численность населения Кушвинского городского округа составила 39 688 человек, в том числе: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городское – 29 323  человека;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сельское – 10 365 человек.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4653136"/>
          <a:ext cx="87849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Показатели занятости населения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Кушвинского городского округа за 2014 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844824"/>
          <a:ext cx="5112568" cy="47853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321525"/>
                <a:gridCol w="1791043"/>
              </a:tblGrid>
              <a:tr h="5616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Показатель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Количество человек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616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Численность населения в трудоспособном возрасте 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20 956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616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Численность</a:t>
                      </a:r>
                      <a:r>
                        <a:rPr lang="ru-RU" sz="1600" baseline="0" dirty="0" smtClean="0">
                          <a:latin typeface="Bookman Old Style" pitchFamily="18" charset="0"/>
                        </a:rPr>
                        <a:t> экономически активного населения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21 100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7981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Число субъектов малого и</a:t>
                      </a:r>
                      <a:r>
                        <a:rPr lang="ru-RU" sz="1600" baseline="0" dirty="0" smtClean="0">
                          <a:latin typeface="Bookman Old Style" pitchFamily="18" charset="0"/>
                        </a:rPr>
                        <a:t> среднего предпринимательства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1 024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7981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Численность занятых в сфере малого и среднего предпринимательства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3 223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616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Среднегодовая численность занятых в экономике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14 390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7981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Уровень официально зарегистрированной безработицы( %)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1,98 %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5508104" y="2204864"/>
            <a:ext cx="3203848" cy="115212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Среднемесячная заработная плата одного работника  - 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24 356,5 рублей</a:t>
            </a:r>
            <a:endParaRPr lang="ru-R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Сл. зан.jpg"/>
          <p:cNvPicPr>
            <a:picLocks noChangeAspect="1"/>
          </p:cNvPicPr>
          <p:nvPr/>
        </p:nvPicPr>
        <p:blipFill>
          <a:blip r:embed="rId9" cstate="print"/>
          <a:srcRect t="21502" r="10027"/>
          <a:stretch>
            <a:fillRect/>
          </a:stretch>
        </p:blipFill>
        <p:spPr>
          <a:xfrm>
            <a:off x="5364088" y="4293096"/>
            <a:ext cx="3528392" cy="2278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7808a86s-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484784"/>
            <a:ext cx="9144001" cy="540292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Социально-культурная сфера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Кушвинского городского округа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79512" y="1556792"/>
          <a:ext cx="338437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51520" y="2780928"/>
          <a:ext cx="33123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3491880" y="1556792"/>
          <a:ext cx="53285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539552" y="3861048"/>
          <a:ext cx="266429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539552" y="5157192"/>
          <a:ext cx="266429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Основные показатели прогноза социально-экономического развития Кушвинского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городского округа на 2015 – 2017 годы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1" y="1484784"/>
          <a:ext cx="8784978" cy="522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53567"/>
                <a:gridCol w="1019520"/>
                <a:gridCol w="695560"/>
                <a:gridCol w="647921"/>
                <a:gridCol w="650301"/>
                <a:gridCol w="638390"/>
                <a:gridCol w="628863"/>
                <a:gridCol w="628863"/>
                <a:gridCol w="621716"/>
                <a:gridCol w="600277"/>
              </a:tblGrid>
              <a:tr h="615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наименование показателя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единица измерения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2013 год (отчет) 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2014 год </a:t>
                      </a:r>
                      <a:r>
                        <a:rPr lang="ru-RU" sz="1000" b="1" u="none" strike="noStrike" dirty="0" smtClean="0"/>
                        <a:t>(оценка)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2015 год (прогноз) 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2016 год (прогноз) 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2017 год (прогноз) 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1 вариант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 вариант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1 вариант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 вариант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1 вариант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 вариант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547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/>
                        <a:t>1. </a:t>
                      </a:r>
                      <a:r>
                        <a:rPr lang="ru-RU" sz="1000" b="1" u="none" strike="noStrike" dirty="0"/>
                        <a:t>Оборот </a:t>
                      </a:r>
                      <a:r>
                        <a:rPr lang="ru-RU" sz="1000" b="1" u="none" strike="noStrike" dirty="0" smtClean="0"/>
                        <a:t>организаций по </a:t>
                      </a:r>
                      <a:r>
                        <a:rPr lang="ru-RU" sz="1000" b="1" u="none" strike="noStrike" dirty="0"/>
                        <a:t>видам </a:t>
                      </a:r>
                      <a:r>
                        <a:rPr lang="ru-RU" sz="1000" b="1" u="none" strike="noStrike" dirty="0" smtClean="0"/>
                        <a:t>   экономической </a:t>
                      </a:r>
                      <a:r>
                        <a:rPr lang="ru-RU" sz="1000" b="1" u="none" strike="noStrike" dirty="0"/>
                        <a:t>деятельности, всего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млн. руб.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5245,0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5769,5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6173,4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6346,5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6574,7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6982,0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6969,2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7680,0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5246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в том числе: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/>
                        <a:t>     Добыча полезных ископаемых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млн. руб.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337,5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378,0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397,0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415,0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419,6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457,0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442,3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503,0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/>
                        <a:t>     Обрабатывающие производства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млн. руб.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3666,2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3959,5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4157,5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4276,3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4369,5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4618,4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4601,1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4988,0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/>
                        <a:t>     Производство электроэнергии, газа и воды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млн. руб.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377,8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415,5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443,7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457,1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470,3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502,8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498,5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553,2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524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/>
                        <a:t>2. Инвестиции в основной капитал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млн. руб.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386,2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680,0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456,0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476,5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481,0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524,0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506,0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577,0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/>
                        <a:t>3. Оборот розничной торговли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млн. руб.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3347,9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3599,0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3761,0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3797,0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3930,2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4005,8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4107,1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4226,2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 smtClean="0"/>
                        <a:t>4. </a:t>
                      </a:r>
                      <a:r>
                        <a:rPr lang="ru-RU" sz="1000" b="1" u="none" strike="noStrike" dirty="0"/>
                        <a:t>Прибыль прибыльных организаций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млн. руб.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234,0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223,6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226,8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233,0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239,5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244,7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258,6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 smtClean="0"/>
                        <a:t>5. </a:t>
                      </a:r>
                      <a:r>
                        <a:rPr lang="ru-RU" sz="1000" b="1" u="none" strike="noStrike" dirty="0"/>
                        <a:t>Фонд начисленной заработной платы всех работников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млн. руб.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2577,8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2722,2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2801,1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2858,3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2885,1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3015,5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2971,6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3187,4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9580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1" u="none" strike="noStrike" dirty="0" smtClean="0"/>
                        <a:t>6. </a:t>
                      </a:r>
                      <a:r>
                        <a:rPr lang="ru-RU" sz="1000" b="1" u="none" strike="noStrike" dirty="0"/>
                        <a:t>Число субъектов малого и среднего предпринимательства, всего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единиц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1060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1068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1070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1075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1076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1082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1082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1089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в том числе: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     средних предприятий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единиц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     малых предприятий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единиц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     микропредприятий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единиц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170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175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177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180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182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185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187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190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     индивидуальных предпринимателей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единиц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866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869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870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871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870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871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870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872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        из них фермерских хозяйств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единиц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9580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1" u="none" strike="noStrike" dirty="0" smtClean="0"/>
                        <a:t>7. </a:t>
                      </a:r>
                      <a:r>
                        <a:rPr lang="ru-RU" sz="1000" b="1" u="none" strike="noStrike" dirty="0"/>
                        <a:t>Численность занятых в сфере малого и среднего предпринимательства </a:t>
                      </a:r>
                      <a:r>
                        <a:rPr lang="ru-RU" sz="1000" u="none" strike="noStrike" dirty="0"/>
                        <a:t>на постоянной основе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человек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3252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3267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3272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3282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3282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3297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3292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3312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19161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1" u="none" strike="noStrike" dirty="0" smtClean="0"/>
                        <a:t>8. </a:t>
                      </a:r>
                      <a:r>
                        <a:rPr lang="ru-RU" sz="1000" b="1" u="none" strike="noStrike" dirty="0"/>
                        <a:t>Доля среднесписочной численности работников малых и средних предприятий в среднесписочной численности работников всех предприятий и организаций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процентов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20,60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20,53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20,58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20,64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20,64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20,74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20,70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20,83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9124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 smtClean="0"/>
                        <a:t>9</a:t>
                      </a:r>
                      <a:r>
                        <a:rPr lang="ru-RU" sz="1000" b="1" u="none" strike="noStrike" dirty="0" smtClean="0"/>
                        <a:t>. </a:t>
                      </a:r>
                      <a:r>
                        <a:rPr lang="ru-RU" sz="1000" b="1" u="none" strike="noStrike" dirty="0"/>
                        <a:t>Численность постоянного населения муниципального образования (на начало года)</a:t>
                      </a:r>
                      <a:r>
                        <a:rPr lang="ru-RU" sz="1000" u="none" strike="noStrike" dirty="0"/>
                        <a:t>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человек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40001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39688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39570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39570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39440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39530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39210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39503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в том числе: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     городское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человек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29541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29323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29243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29243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29150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29223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28980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29205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5474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     сельское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человек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10460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10365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10327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10327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10290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10307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10230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10298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Основные показатели прогноза социально-экономического развития Кушвинского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городского округа на 2015 – 2017 годы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484784"/>
          <a:ext cx="8784972" cy="50660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53978"/>
                <a:gridCol w="1019451"/>
                <a:gridCol w="695512"/>
                <a:gridCol w="647876"/>
                <a:gridCol w="650258"/>
                <a:gridCol w="638347"/>
                <a:gridCol w="628820"/>
                <a:gridCol w="628820"/>
                <a:gridCol w="621674"/>
                <a:gridCol w="600236"/>
              </a:tblGrid>
              <a:tr h="615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наименование показателя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единица измерения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2013 год (отчет) 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2014 год (оценка)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2015 год (прогноз) 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2016 год (прогноз) 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2017 год (прогноз) 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1 вариант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 вариант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1 вариант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 вариант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1 вариант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 вариант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9352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1" u="none" strike="noStrike" dirty="0" smtClean="0"/>
                        <a:t>10. </a:t>
                      </a:r>
                      <a:r>
                        <a:rPr lang="ru-RU" sz="1000" b="1" u="none" strike="noStrike" dirty="0"/>
                        <a:t>Численность населения в трудоспособном возрасте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человек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21661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21600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21520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21520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21450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21450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21370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21370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11177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1" u="none" strike="noStrike" dirty="0" smtClean="0"/>
                        <a:t>11. </a:t>
                      </a:r>
                      <a:r>
                        <a:rPr lang="ru-RU" sz="1000" b="1" u="none" strike="noStrike" dirty="0"/>
                        <a:t>Численность экономически активного населения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человек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20900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21100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21200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21200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21400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21400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21400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21400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10265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1" u="none" strike="noStrike" dirty="0" smtClean="0"/>
                        <a:t>12. </a:t>
                      </a:r>
                      <a:r>
                        <a:rPr lang="ru-RU" sz="1000" b="1" u="none" strike="noStrike" dirty="0"/>
                        <a:t>Среднегодовая численность занятых в экономике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человек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15790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15910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15900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15900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15900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15900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15900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15900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1505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1" u="none" strike="noStrike" dirty="0" smtClean="0"/>
                        <a:t>13. </a:t>
                      </a:r>
                      <a:r>
                        <a:rPr lang="ru-RU" sz="1000" b="1" u="none" strike="noStrike" dirty="0"/>
                        <a:t>Уровень официально зарегистрированной безработицы (в % к экономически активному населению) на конец периода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процентов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1,82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1,78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1,93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1,79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1,92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1,68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1,92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1,68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9580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1" u="none" strike="noStrike" dirty="0" smtClean="0"/>
                        <a:t>14. </a:t>
                      </a:r>
                      <a:r>
                        <a:rPr lang="ru-RU" sz="1000" b="1" u="none" strike="noStrike" dirty="0"/>
                        <a:t>Ввод в эксплуатацию жилых домов, всего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кв. метров общей площади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4702,0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4200,0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4480,0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4480,0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4600,0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4600,0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4800,0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4800,0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в том числе: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2177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     индивидуальные жилые дома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кв. метров общей площади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3202,0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2240,0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580,0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580,0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2600,0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2600,0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2800,0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2800,0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5931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 smtClean="0"/>
                        <a:t>15. </a:t>
                      </a:r>
                      <a:r>
                        <a:rPr lang="ru-RU" sz="1000" b="1" u="none" strike="noStrike" dirty="0"/>
                        <a:t>Денежные доходы населения, всего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млн. руб.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4889,8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5173,6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5398,0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5455,2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5622,8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5753,2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5858,9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6074,7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479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из них: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524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/>
                        <a:t>      доходы от предпринимательской деятельности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млн. руб.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108,5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108,5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108,5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108,5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5702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/>
                        <a:t>      социальные выплаты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млн. руб.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2159,5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2296,7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2439,2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2439,2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2577,5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2577,5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2724,0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2724,0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501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 smtClean="0"/>
                        <a:t>16. </a:t>
                      </a:r>
                      <a:r>
                        <a:rPr lang="ru-RU" sz="1000" b="1" u="none" strike="noStrike" dirty="0"/>
                        <a:t>Среднемесячная заработная плата одного работника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рублей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23265,1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24567,9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25280,4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25796,3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26038,7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27215,1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26819,9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28766,4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547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u="none" strike="noStrike" dirty="0" smtClean="0"/>
                        <a:t>17. </a:t>
                      </a:r>
                      <a:r>
                        <a:rPr lang="ru-RU" sz="1000" b="1" u="none" strike="noStrike" dirty="0"/>
                        <a:t>Среднедушевые денежные доходы населения в месяц 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руб./чел.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10226,9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10879,2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11386,7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11494,3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11915,2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12132,3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12485,4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12819,7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9808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1" u="none" strike="noStrike" dirty="0" smtClean="0"/>
                        <a:t>18. </a:t>
                      </a:r>
                      <a:r>
                        <a:rPr lang="ru-RU" sz="1000" b="1" u="none" strike="noStrike" dirty="0"/>
                        <a:t>Удельный вес населения с денежными доходами ниже величины прожиточного минимума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процентов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9,3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9,2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9,2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9,1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9,1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5474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b="1" u="none" strike="noStrike" dirty="0" smtClean="0"/>
                        <a:t>19. </a:t>
                      </a:r>
                      <a:r>
                        <a:rPr lang="ru-RU" sz="1000" b="1" u="none" strike="noStrike" dirty="0"/>
                        <a:t>Индекс потребительских цен (инфляция):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5931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     декабрь к декабрю предыдущего года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процентов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107,8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105,5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105,3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105,2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104,5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  <a:tr h="8987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/>
                        <a:t>     за период с начала года к соответствующему периоду предыдущего года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процентов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107,5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107,6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106,7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105,4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104,7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105,2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104,6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1840" marR="1840" marT="184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Вступление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628801"/>
            <a:ext cx="8568952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Уважаемые жители Кушвинского городского округа!</a:t>
            </a:r>
          </a:p>
          <a:p>
            <a:pPr algn="ctr"/>
            <a:endParaRPr lang="ru-RU" sz="15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1500" dirty="0" smtClean="0">
                <a:latin typeface="Sylfaen" pitchFamily="18" charset="0"/>
              </a:rPr>
              <a:t>     </a:t>
            </a:r>
            <a:r>
              <a:rPr lang="ru-RU" sz="1600" dirty="0" smtClean="0">
                <a:latin typeface="Sylfaen" pitchFamily="18" charset="0"/>
              </a:rPr>
              <a:t>«Бюджет для граждан» – это проект, направленный на ознакомление граждан с приоритетами бюджетной политики, условиями формирования и параметрами бюджета Кушвинского городского округа. Брошюра «Бюджет для граждан» подготовлен в соответствии с Бюджетным посланием Президента Российской Федерации от 13 июня 2013 года «О бюджетной политике в 2014—2016 годах» о повышении прозрачности бюджетов и бюджетного процесса и необходимости осуществлять регулярную публикацию брошюры «Бюджет для граждан» на всех уровнях бюджетной системы Российской Федерации. </a:t>
            </a:r>
          </a:p>
          <a:p>
            <a:pPr algn="just">
              <a:buNone/>
            </a:pPr>
            <a:r>
              <a:rPr lang="ru-RU" sz="1600" dirty="0" smtClean="0">
                <a:latin typeface="Sylfaen" pitchFamily="18" charset="0"/>
              </a:rPr>
              <a:t>     Финансовым управлением в Кушвинском городском округе разработан «Бюджет для граждан» в соответствии с решением Думы Кушвинского городского округа от 18 декабря 2014 года № 310 «О бюджете Кушвинского городского округа на 2015 год и плановый период 2016 и 2017 годов». Излагая материал, мы постарались в доступной для граждан форме разъяснить все нюансы бюджетного процесса.</a:t>
            </a:r>
          </a:p>
          <a:p>
            <a:pPr algn="just">
              <a:buNone/>
            </a:pPr>
            <a:r>
              <a:rPr lang="ru-RU" sz="1600" dirty="0" smtClean="0">
                <a:latin typeface="Sylfaen" pitchFamily="18" charset="0"/>
              </a:rPr>
              <a:t>          Финансовое управление в Кушвинском городском округе рассчитывает, что «Бюджет для граждан»  будет интересен для каждого жителя Кушвинского городского округа.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kush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0204"/>
            <a:ext cx="9144000" cy="521779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Составление проекта бюджета Кушвинского городского округа основывается на: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 descr="кни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7824" y="2924944"/>
            <a:ext cx="2806135" cy="188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1061710">
            <a:off x="3189979" y="3072174"/>
            <a:ext cx="20882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Решение Думы Кушвинского городского округа от 18.12.2014 года № 310 «О бюджете Кушвинского городского округа на 2015 год и плановый период 2016 и 2017 годов»</a:t>
            </a:r>
            <a:endParaRPr lang="ru-RU" sz="1100" b="1" dirty="0"/>
          </a:p>
        </p:txBody>
      </p:sp>
      <p:pic>
        <p:nvPicPr>
          <p:cNvPr id="13" name="Рисунок 12" descr="кни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4797152"/>
            <a:ext cx="2395391" cy="1608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 rot="21160661">
            <a:off x="639230" y="5046676"/>
            <a:ext cx="18722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Муниципальных программах Кушвинского городского округа</a:t>
            </a:r>
            <a:endParaRPr lang="ru-RU" sz="1050" b="1" dirty="0"/>
          </a:p>
        </p:txBody>
      </p:sp>
      <p:pic>
        <p:nvPicPr>
          <p:cNvPr id="15" name="Рисунок 14" descr="МУН ПР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0192" y="1628800"/>
            <a:ext cx="2628900" cy="177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 rot="20989216">
            <a:off x="6604202" y="1720108"/>
            <a:ext cx="1952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Постановлении администрации КГО от 14.11.2014 ода № 2203 «О прогнозе социально-экономического развития Кушвинского городского округа на 2015 – 2017 годы»</a:t>
            </a:r>
            <a:endParaRPr lang="ru-RU" sz="1000" b="1" dirty="0"/>
          </a:p>
        </p:txBody>
      </p:sp>
      <p:pic>
        <p:nvPicPr>
          <p:cNvPr id="17" name="Рисунок 16" descr="МУН ПР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6" y="1700808"/>
            <a:ext cx="2376264" cy="1601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 rot="20976039">
            <a:off x="667148" y="1858440"/>
            <a:ext cx="1841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Положениях Послания Президента </a:t>
            </a:r>
          </a:p>
          <a:p>
            <a:pPr algn="ctr"/>
            <a:r>
              <a:rPr lang="ru-RU" sz="1000" b="1" dirty="0" smtClean="0"/>
              <a:t>Российской Федерации</a:t>
            </a:r>
          </a:p>
          <a:p>
            <a:pPr algn="ctr"/>
            <a:r>
              <a:rPr lang="ru-RU" sz="1000" b="1" dirty="0" smtClean="0"/>
              <a:t> Федеральному Собранию Российской Федерации  </a:t>
            </a:r>
            <a:endParaRPr lang="ru-RU" sz="1000" b="1" dirty="0"/>
          </a:p>
        </p:txBody>
      </p:sp>
      <p:pic>
        <p:nvPicPr>
          <p:cNvPr id="19" name="Рисунок 18" descr="МУН ПР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3861048"/>
            <a:ext cx="2628900" cy="177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МУН ПР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5086350"/>
            <a:ext cx="2628900" cy="177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 rot="21016365">
            <a:off x="3115337" y="5227879"/>
            <a:ext cx="26410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Постановлении администрации Кушвинского городского округа от 07.10.2014 г. № 1953 «Об утверждении основных направлений бюджетной и налоговой политики Кушвинского городского округа на 2015 год и плановый период 2016 и 2017 годов»</a:t>
            </a:r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 rot="21098562">
            <a:off x="6484948" y="4104423"/>
            <a:ext cx="20162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Положениях Послания Губернатора Свердловской области Законодательному Собранию Свердловской области</a:t>
            </a:r>
            <a:endParaRPr lang="ru-RU" sz="1100" b="1" dirty="0"/>
          </a:p>
        </p:txBody>
      </p:sp>
      <p:sp>
        <p:nvSpPr>
          <p:cNvPr id="22" name="Выгнутая вверх стрелка 21"/>
          <p:cNvSpPr/>
          <p:nvPr/>
        </p:nvSpPr>
        <p:spPr>
          <a:xfrm rot="20670132">
            <a:off x="1115616" y="3933056"/>
            <a:ext cx="2520280" cy="576064"/>
          </a:xfrm>
          <a:prstGeom prst="curvedDownArrow">
            <a:avLst>
              <a:gd name="adj1" fmla="val 25000"/>
              <a:gd name="adj2" fmla="val 50000"/>
              <a:gd name="adj3" fmla="val 475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>
            <a:off x="2699792" y="2564904"/>
            <a:ext cx="1800200" cy="504056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rot="16200000">
            <a:off x="5153214" y="4600351"/>
            <a:ext cx="1940818" cy="806470"/>
          </a:xfrm>
          <a:prstGeom prst="curved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Выгнутая вниз стрелка 30"/>
          <p:cNvSpPr/>
          <p:nvPr/>
        </p:nvSpPr>
        <p:spPr>
          <a:xfrm rot="10182806">
            <a:off x="4940648" y="2280608"/>
            <a:ext cx="1434027" cy="580927"/>
          </a:xfrm>
          <a:prstGeom prst="curved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Выгнутая вниз стрелка 31"/>
          <p:cNvSpPr/>
          <p:nvPr/>
        </p:nvSpPr>
        <p:spPr>
          <a:xfrm rot="10182806">
            <a:off x="5398570" y="3343545"/>
            <a:ext cx="1365579" cy="572018"/>
          </a:xfrm>
          <a:prstGeom prst="curved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направления бюджетной  политики Кушвинского городского округа на 2015 год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плановый период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2016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2017 годов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1556793"/>
            <a:ext cx="6048672" cy="526297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    </a:t>
            </a:r>
            <a:r>
              <a:rPr lang="ru-RU" sz="1200" b="1" dirty="0" smtClean="0"/>
              <a:t>Целью бюджетной политики</a:t>
            </a:r>
            <a:r>
              <a:rPr lang="ru-RU" sz="1200" dirty="0" smtClean="0"/>
              <a:t> является обеспечение устойчивости бюджета Кушвинского городского округа и безусловное исполнение принятых обязательств наиболее эффективным способом.</a:t>
            </a:r>
          </a:p>
          <a:p>
            <a:pPr algn="just"/>
            <a:r>
              <a:rPr lang="ru-RU" sz="1200" dirty="0" smtClean="0"/>
              <a:t>     Дальнейшая реализация принципа формирования бюджета на основе муниципальных программ повысит обоснованность бюджетных ассигнований на этапе их формирования, обеспечит их большую прозрачность для общества и наличие более широких возможностей для оценки их эффективности. </a:t>
            </a:r>
          </a:p>
          <a:p>
            <a:pPr algn="just"/>
            <a:r>
              <a:rPr lang="ru-RU" sz="1200" dirty="0" smtClean="0"/>
              <a:t>     </a:t>
            </a:r>
            <a:r>
              <a:rPr lang="ru-RU" sz="1200" b="1" dirty="0" smtClean="0"/>
              <a:t>Обеспечение расходных обязательств источниками финансирования является необходимым условием эффективного функционирования Кушвинского городского округа</a:t>
            </a:r>
            <a:r>
              <a:rPr lang="ru-RU" sz="1200" dirty="0" smtClean="0"/>
              <a:t>. Для этого должен быть подтвержден безусловный приоритет исполнения действующих обязательств. Инициативы и предложения по принятию новых расходных обязательств необходимо рассматривать исключительно после соответствующей оценки их эффективности, пересмотра нормативных правовых актов, устанавливающих действующие расходные обязательства, и учитывать только при условии адекватной оптимизации расходов в заданных бюджетных ограничениях.</a:t>
            </a:r>
          </a:p>
          <a:p>
            <a:pPr algn="just"/>
            <a:r>
              <a:rPr lang="ru-RU" sz="1200" dirty="0" smtClean="0"/>
              <a:t>     Рассмотрение предложений по новым объектам только при наличии в муниципальных программах ресурсов, достаточных для содержания действующих и вводимых объектов. </a:t>
            </a:r>
          </a:p>
          <a:p>
            <a:pPr algn="just"/>
            <a:r>
              <a:rPr lang="ru-RU" sz="1200" dirty="0" smtClean="0"/>
              <a:t>     Включение бюджетных ассигнований на осуществление инвестиций в бюджет только при наличии утвержденной проектной документации.</a:t>
            </a:r>
          </a:p>
          <a:p>
            <a:pPr algn="just"/>
            <a:r>
              <a:rPr lang="ru-RU" sz="1200" dirty="0" smtClean="0"/>
              <a:t>     В целях эффективного использования средств бюджета сводные показатели муниципальных заданий необходимо включить в состав индикаторов муниципальных программ (подпрограмм), а параметры муниципальных заданий будут формироваться в соответствии с целями и ожидаемыми результатами соответствующих муниципальных программ.</a:t>
            </a:r>
          </a:p>
          <a:p>
            <a:pPr algn="just"/>
            <a:r>
              <a:rPr lang="ru-RU" sz="1200" dirty="0" smtClean="0"/>
              <a:t>     В целях повышения доступности и качества муниципальных услуг, эффективности и прозрачности деятельности муниципальных учреждений  будет продолжена реформа муниципальных учреждений. 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556792"/>
            <a:ext cx="2664296" cy="4339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Cambria" pitchFamily="18" charset="0"/>
              </a:rPr>
              <a:t>О</a:t>
            </a:r>
            <a:r>
              <a:rPr lang="ru-RU" sz="1200" b="1" dirty="0" smtClean="0">
                <a:latin typeface="Cambria" pitchFamily="18" charset="0"/>
                <a:ea typeface="Times New Roman" pitchFamily="18" charset="0"/>
              </a:rPr>
              <a:t>сновные задачи и приоритеты бюджетной политики заключаются в следующем:</a:t>
            </a:r>
            <a:endParaRPr lang="ru-RU" sz="1200" b="1" dirty="0" smtClean="0">
              <a:latin typeface="Cambria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ambria" pitchFamily="18" charset="0"/>
                <a:ea typeface="Times New Roman" pitchFamily="18" charset="0"/>
              </a:rPr>
              <a:t>-повышение эффективности использования бюджетных расходов в целом, в том числе за счет оптимизации муниципальных закупок, бюджетной сети и численности муниципальных служащих;</a:t>
            </a:r>
            <a:endParaRPr lang="ru-RU" sz="1200" dirty="0" smtClean="0">
              <a:latin typeface="Cambria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ambria" pitchFamily="18" charset="0"/>
                <a:ea typeface="Times New Roman" pitchFamily="18" charset="0"/>
              </a:rPr>
              <a:t>-долгосрочная сбалансированность и устойчивость бюджета городского округа;</a:t>
            </a:r>
            <a:endParaRPr lang="ru-RU" sz="1200" dirty="0" smtClean="0">
              <a:latin typeface="Cambria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ambria" pitchFamily="18" charset="0"/>
                <a:ea typeface="Times New Roman" pitchFamily="18" charset="0"/>
              </a:rPr>
              <a:t>-более широкое внедрение программно-целевого планирования расходов бюджета городского округа;</a:t>
            </a:r>
            <a:endParaRPr lang="ru-RU" sz="1200" dirty="0" smtClean="0">
              <a:latin typeface="Cambria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ambria" pitchFamily="18" charset="0"/>
                <a:ea typeface="Times New Roman" pitchFamily="18" charset="0"/>
              </a:rPr>
              <a:t>-реорганизация сети муниципальных учреждений;</a:t>
            </a:r>
            <a:endParaRPr lang="ru-RU" sz="1200" dirty="0" smtClean="0">
              <a:latin typeface="Cambria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ambria" pitchFamily="18" charset="0"/>
                <a:ea typeface="Times New Roman" pitchFamily="18" charset="0"/>
              </a:rPr>
              <a:t>-прозрачность и открытость бюджета и бюджетного процесса.</a:t>
            </a:r>
            <a:endParaRPr lang="ru-RU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направления налоговой политики Кушвинского городского округа на 2015 год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плановый период 2016 и 2017 годов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62880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На формирование доходной части бюджета Кушвинского городского округа существенное влияние оказывают изменения налогового и бюджетного законодательства на федеральном и областном уровнях и уровень социально-экономического развития территории, зависящий от изменений показателей в социальной и экономической среде.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8784976" cy="4483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Основными доходными источниками бюджета Кушвинского городского округа являются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 (НДФЛ), земельный налог, налог на имущество физических лиц, единый налог на вмененный доход (ЕНВД), доходы от использования  и продажи муниципального имущества.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Налог на доходы физических лиц  является федеральным налогом и зачисляется в местный бюджет по нормативу, установленному Бюджетным кодексом РФ - 15 %, единому нормативу – 3 %, установленному Постановлением Правительства Свердловской области и по дополнительному нормативу отчислений, который устанавливается взамен дотации на выравнивание бюджетной обеспеченности Областным Законом об Областном бюджете на очередной финансовый год и плановый период, в случае принятия решения представительным органом местного самоуправления - Думы Кушвинского городского округа о согласии частичной замены дотации дополнительным нормативом отчислений по НДФЛ. Думой Кушвинского городского округа принято решение об отказе от частичной замены дотации дополнительным нормативом отчислений по НДФЛ на 2015 год и плановый период 2016 - 2017 годов, в связи с низким уровнем исполнения по данному доходному источнику в 2013 и 2014 году. Таким образом, в период 2015- 2017 годов в местный бюджет будет зачисляться 18 % налога на доходы физических лиц 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Необходимо продолжать работать в направлении «легализации» выплаты заработной платы, сохранения и создания новых рабочих мест и роста уровня средней заработной платы.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целях увеличения поступлений налоговых доходов в бюджет Кушвинского городского округа необходима реализация комплекса мер: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- разработка Плана мероприятий по мобилизации налоговых и неналоговых доходов бюджета, направленных на укрепление финансовой самостоятельности бюджета и усиление контроля за его выполнением;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- координация совместной работы фискальных, правоохранительных и контролирующих органов, расположенных на территории городского округа, по выявлению налоговых правонарушений, в том числе, применению скрытых форм оплаты труда и взысканию недоимки по платежам в бюджет;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- продолжение работы по урегулированию социально-трудовых отношений с целью увеличения поступлений по налогу на доходы физических лиц.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Доходы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03848" y="1484784"/>
            <a:ext cx="259228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Доходы бюджета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92896"/>
            <a:ext cx="2376264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Налоговые доходы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420888"/>
            <a:ext cx="2376264" cy="936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Неналоговые доходы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420888"/>
            <a:ext cx="2736304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Безвозмездные поступления</a:t>
            </a:r>
            <a:endParaRPr lang="ru-RU" sz="2200" dirty="0"/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4499992" y="220486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96136" y="1988840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339752" y="1988840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3528" y="3573016"/>
            <a:ext cx="2304256" cy="201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Налог на прибыль организаций;</a:t>
            </a:r>
          </a:p>
          <a:p>
            <a:r>
              <a:rPr lang="ru-RU" sz="1600" dirty="0" smtClean="0"/>
              <a:t>Налог на доходы физических лиц;</a:t>
            </a:r>
          </a:p>
          <a:p>
            <a:r>
              <a:rPr lang="ru-RU" sz="1600" dirty="0" smtClean="0"/>
              <a:t>Налог на имущество;</a:t>
            </a:r>
          </a:p>
          <a:p>
            <a:r>
              <a:rPr lang="ru-RU" sz="1600" dirty="0" smtClean="0"/>
              <a:t>Иные налоговые доходы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3356992"/>
            <a:ext cx="2736304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Безвозмездные поступления </a:t>
            </a:r>
            <a:r>
              <a:rPr lang="ru-RU" sz="1600" dirty="0" smtClean="0"/>
              <a:t>от </a:t>
            </a:r>
            <a:r>
              <a:rPr lang="ru-RU" sz="1600" dirty="0" smtClean="0"/>
              <a:t>других бюджетов бюджетной </a:t>
            </a:r>
            <a:r>
              <a:rPr lang="ru-RU" sz="1600" dirty="0" smtClean="0"/>
              <a:t>системы </a:t>
            </a:r>
            <a:r>
              <a:rPr lang="ru-RU" sz="1400" dirty="0" smtClean="0"/>
              <a:t>(дотации</a:t>
            </a:r>
            <a:r>
              <a:rPr lang="ru-RU" sz="1400" dirty="0" smtClean="0"/>
              <a:t>, субсидии, субвенции, иные межбюджетные трансферты);</a:t>
            </a:r>
          </a:p>
          <a:p>
            <a:r>
              <a:rPr lang="ru-RU" sz="1600" dirty="0" smtClean="0"/>
              <a:t>Безвозмездные </a:t>
            </a:r>
            <a:r>
              <a:rPr lang="ru-RU" sz="1600" dirty="0" smtClean="0"/>
              <a:t>поступления от организаций и физических лиц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3429000"/>
            <a:ext cx="2376264" cy="3312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Доходы от использования имущества находящегося в государственной и муниципальной собственности;</a:t>
            </a:r>
          </a:p>
          <a:p>
            <a:r>
              <a:rPr lang="ru-RU" sz="1600" dirty="0" smtClean="0"/>
              <a:t>Доходы от  оказания платных услуг</a:t>
            </a:r>
          </a:p>
          <a:p>
            <a:r>
              <a:rPr lang="ru-RU" sz="1600" dirty="0" smtClean="0"/>
              <a:t>Штрафы, санкции, возмещение ущерба; </a:t>
            </a:r>
          </a:p>
          <a:p>
            <a:r>
              <a:rPr lang="ru-RU" sz="1600" dirty="0" smtClean="0"/>
              <a:t>Иные неналоговые доходы </a:t>
            </a:r>
            <a:endParaRPr lang="ru-RU" sz="1600" dirty="0"/>
          </a:p>
        </p:txBody>
      </p:sp>
      <p:pic>
        <p:nvPicPr>
          <p:cNvPr id="19" name="Рисунок 18" descr="Изображение 04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5085184"/>
            <a:ext cx="1800200" cy="15757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Налоговые доходы бюджета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67544" y="1556792"/>
          <a:ext cx="7128792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123728" y="5661248"/>
            <a:ext cx="3024336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Земельный налог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6237312"/>
            <a:ext cx="3024336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Государственная пошлина</a:t>
            </a:r>
            <a:endParaRPr lang="ru-RU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Налоговые доходы бюджета Кушвинского городского округа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87129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Налоги – часть доходов граждан и организаций, которые они обязаны заплатить государству (например, налог на доходы физических лиц, налог на имущество и др.)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2420888"/>
          <a:ext cx="504056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179512" y="3068960"/>
            <a:ext cx="1584176" cy="1224136"/>
          </a:xfrm>
          <a:prstGeom prst="wedgeRectCallout">
            <a:avLst>
              <a:gd name="adj1" fmla="val 39054"/>
              <a:gd name="adj2" fmla="val 7209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000" dirty="0" smtClean="0"/>
              <a:t>глава 31 Налогового Кодекса РФ; решение Думы КГО от  24.11.2014 г. № 306 «Об установлении и введении на территории КГО земельного налога с 01.01.2015 г.»   </a:t>
            </a:r>
            <a:endParaRPr lang="ru-RU" sz="10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115616" y="2348880"/>
            <a:ext cx="1224136" cy="504056"/>
          </a:xfrm>
          <a:prstGeom prst="wedgeRectCallout">
            <a:avLst>
              <a:gd name="adj1" fmla="val 68122"/>
              <a:gd name="adj2" fmla="val 4359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000" dirty="0" smtClean="0"/>
              <a:t>глава 23 Налогового Кодекса РФ </a:t>
            </a:r>
            <a:endParaRPr lang="ru-RU" sz="10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851920" y="2852936"/>
            <a:ext cx="1368152" cy="1512168"/>
          </a:xfrm>
          <a:prstGeom prst="wedgeRectCallout">
            <a:avLst>
              <a:gd name="adj1" fmla="val -37179"/>
              <a:gd name="adj2" fmla="val 6043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000" dirty="0" smtClean="0"/>
              <a:t>глава 32 Налогового Кодекса РФ; Решение Думы КГО от  24.11.2014г. № 300  «Об установлении и введении в действие налога на имущество физических лиц на территории КГО» </a:t>
            </a:r>
            <a:endParaRPr lang="ru-RU" sz="10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2008" y="5517232"/>
            <a:ext cx="2339752" cy="1224136"/>
          </a:xfrm>
          <a:prstGeom prst="wedgeRoundRectCallout">
            <a:avLst>
              <a:gd name="adj1" fmla="val 18595"/>
              <a:gd name="adj2" fmla="val -6886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000" dirty="0" smtClean="0"/>
              <a:t>0,3% от кадастровой стоимости земельного участка с</a:t>
            </a:r>
            <a:r>
              <a:rPr lang="en-US" sz="1000" dirty="0" smtClean="0"/>
              <a:t>/</a:t>
            </a:r>
            <a:r>
              <a:rPr lang="ru-RU" sz="1000" dirty="0" smtClean="0"/>
              <a:t>х назначения; занятых жилфондом и объектами инженерной инфраструктуры; для жилищного </a:t>
            </a:r>
            <a:r>
              <a:rPr lang="ru-RU" sz="1000" dirty="0" smtClean="0"/>
              <a:t>строительства</a:t>
            </a:r>
          </a:p>
          <a:p>
            <a:pPr algn="ctr"/>
            <a:r>
              <a:rPr lang="ru-RU" sz="1000" dirty="0" smtClean="0"/>
              <a:t>1,5 %  в отношении прочих земельных участков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2080" y="2276872"/>
            <a:ext cx="3707904" cy="286232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mbria" pitchFamily="18" charset="0"/>
              </a:rPr>
              <a:t>Налоговые льготы, установленные решением Думы Кушвинского городского округа</a:t>
            </a:r>
            <a:r>
              <a:rPr lang="ru-RU" sz="1200" b="1" u="sng" dirty="0" smtClean="0">
                <a:latin typeface="Cambria" pitchFamily="18" charset="0"/>
              </a:rPr>
              <a:t>: </a:t>
            </a:r>
          </a:p>
          <a:p>
            <a:r>
              <a:rPr lang="ru-RU" sz="1200" b="1" u="sng" dirty="0" smtClean="0">
                <a:latin typeface="Cambria" pitchFamily="18" charset="0"/>
              </a:rPr>
              <a:t>по уплате налога на имущество  </a:t>
            </a:r>
            <a:r>
              <a:rPr lang="ru-RU" sz="1200" b="1" dirty="0" smtClean="0">
                <a:latin typeface="Cambria" pitchFamily="18" charset="0"/>
              </a:rPr>
              <a:t>в размере 100%  в отношении одного объекта налогообложения</a:t>
            </a:r>
          </a:p>
          <a:p>
            <a:r>
              <a:rPr lang="ru-RU" sz="1200" i="1" dirty="0" smtClean="0">
                <a:latin typeface="Cambria" pitchFamily="18" charset="0"/>
              </a:rPr>
              <a:t>предоставлены  физическим лицам, проживающим на территории КГО и имеющим на иждивении 5 и более детей </a:t>
            </a:r>
          </a:p>
          <a:p>
            <a:r>
              <a:rPr lang="ru-RU" sz="1200" b="1" u="sng" dirty="0" smtClean="0">
                <a:latin typeface="Cambria" pitchFamily="18" charset="0"/>
              </a:rPr>
              <a:t>по уплате земельного налога </a:t>
            </a:r>
            <a:r>
              <a:rPr lang="ru-RU" sz="1200" b="1" dirty="0" smtClean="0">
                <a:latin typeface="Cambria" pitchFamily="18" charset="0"/>
              </a:rPr>
              <a:t>в размере 50 % </a:t>
            </a:r>
          </a:p>
          <a:p>
            <a:r>
              <a:rPr lang="ru-RU" sz="1200" i="1" dirty="0" smtClean="0">
                <a:latin typeface="Cambria" pitchFamily="18" charset="0"/>
              </a:rPr>
              <a:t>предоставлены следующим категориям физических лиц:   получателям трудовой пенсии по старости, по инвалидности, по потери кормильца.</a:t>
            </a:r>
          </a:p>
          <a:p>
            <a:r>
              <a:rPr lang="ru-RU" sz="1200" b="1" dirty="0" smtClean="0">
                <a:latin typeface="Cambria" pitchFamily="18" charset="0"/>
              </a:rPr>
              <a:t>в размере 100 % </a:t>
            </a:r>
          </a:p>
          <a:p>
            <a:r>
              <a:rPr lang="ru-RU" sz="1200" b="1" dirty="0" smtClean="0">
                <a:latin typeface="Cambria" pitchFamily="18" charset="0"/>
              </a:rPr>
              <a:t> </a:t>
            </a:r>
            <a:r>
              <a:rPr lang="ru-RU" sz="1200" i="1" dirty="0" smtClean="0">
                <a:latin typeface="Cambria" pitchFamily="18" charset="0"/>
              </a:rPr>
              <a:t>участникам, инвалидам  и ветеранам  Великой Отечественной Войны, почетным гражданам  КГО</a:t>
            </a:r>
            <a:endParaRPr lang="ru-RU" sz="1200" i="1" dirty="0">
              <a:latin typeface="Cambria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843808" y="2204864"/>
            <a:ext cx="1512168" cy="432048"/>
          </a:xfrm>
          <a:prstGeom prst="wedgeRoundRectCallout">
            <a:avLst>
              <a:gd name="adj1" fmla="val -41324"/>
              <a:gd name="adj2" fmla="val 10595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000" dirty="0" smtClean="0"/>
              <a:t>13% (в отдельных случаях 9%, 30%, 35%)</a:t>
            </a:r>
            <a:endParaRPr lang="ru-RU" sz="10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923928" y="5301208"/>
            <a:ext cx="4608512" cy="1440160"/>
          </a:xfrm>
          <a:prstGeom prst="wedgeRoundRectCallout">
            <a:avLst>
              <a:gd name="adj1" fmla="val -42048"/>
              <a:gd name="adj2" fmla="val -7681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/>
              <a:t>Жилой дом (квартира, комната) :</a:t>
            </a:r>
          </a:p>
          <a:p>
            <a:pPr algn="ctr"/>
            <a:r>
              <a:rPr lang="ru-RU" sz="1200" dirty="0" smtClean="0"/>
              <a:t>До 300  тыс. руб. – 0,1 %</a:t>
            </a:r>
          </a:p>
          <a:p>
            <a:pPr algn="ctr"/>
            <a:r>
              <a:rPr lang="ru-RU" sz="1200" dirty="0" smtClean="0"/>
              <a:t>Свыше 300 тыс. руб. до 500  тыс. руб. – 0,3 %    налоговая</a:t>
            </a:r>
          </a:p>
          <a:p>
            <a:pPr algn="ctr"/>
            <a:r>
              <a:rPr lang="ru-RU" sz="1200" dirty="0" smtClean="0"/>
              <a:t>Свыше 500 тыс. руб. до 1 000 тыс. руб. – 0,5 %           база  опреде-</a:t>
            </a:r>
          </a:p>
          <a:p>
            <a:pPr algn="ctr"/>
            <a:r>
              <a:rPr lang="ru-RU" sz="1200" dirty="0" smtClean="0"/>
              <a:t>Свыше 1 млн. руб. до 1,5 млн. руб. 0,8 %        ляется из    </a:t>
            </a:r>
          </a:p>
          <a:p>
            <a:pPr algn="ctr"/>
            <a:r>
              <a:rPr lang="ru-RU" sz="1200" dirty="0" smtClean="0"/>
              <a:t>Свыше 1,5 млн. руб. до 2 млн. руб. – 1,0 %         инвентари- </a:t>
            </a:r>
          </a:p>
          <a:p>
            <a:pPr algn="ctr"/>
            <a:r>
              <a:rPr lang="ru-RU" sz="1200" dirty="0" smtClean="0"/>
              <a:t>Свыше 2 млн. руб. – 2%                                         зационной </a:t>
            </a:r>
          </a:p>
          <a:p>
            <a:pPr algn="ctr"/>
            <a:r>
              <a:rPr lang="ru-RU" sz="1200" dirty="0" smtClean="0"/>
              <a:t>                                                                                       стоимости</a:t>
            </a:r>
            <a:endParaRPr lang="ru-RU" sz="1200" dirty="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7164288" y="5517232"/>
            <a:ext cx="216024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989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Размер недополученных доходов бюджета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Кушвинского городского округа по земельному налогу и налогу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имущество физических лиц за 2014 год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 descr="Изображение 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7624" cy="1484784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/>
        </p:nvGraphicFramePr>
        <p:xfrm>
          <a:off x="467544" y="162880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Блок-схема: узел 46"/>
          <p:cNvSpPr/>
          <p:nvPr/>
        </p:nvSpPr>
        <p:spPr>
          <a:xfrm>
            <a:off x="2627784" y="4293096"/>
            <a:ext cx="864096" cy="792088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43" name="Блок-схема: узел 42"/>
          <p:cNvSpPr/>
          <p:nvPr/>
        </p:nvSpPr>
        <p:spPr>
          <a:xfrm>
            <a:off x="2915816" y="3645024"/>
            <a:ext cx="972616" cy="936104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100 %</a:t>
            </a:r>
            <a:endParaRPr lang="ru-RU" sz="1600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3491880" y="3140968"/>
            <a:ext cx="936104" cy="1008112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100%</a:t>
            </a:r>
            <a:endParaRPr lang="ru-RU" sz="1600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6012160" y="4005064"/>
            <a:ext cx="792088" cy="792088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/>
              <a:t>100%</a:t>
            </a:r>
            <a:endParaRPr lang="ru-RU" sz="1200" dirty="0"/>
          </a:p>
        </p:txBody>
      </p:sp>
      <p:pic>
        <p:nvPicPr>
          <p:cNvPr id="19" name="Рисунок 18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1322278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Рисунок 17" descr="Пра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2400267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" name="Блок-схема: узел 21"/>
          <p:cNvSpPr/>
          <p:nvPr/>
        </p:nvSpPr>
        <p:spPr>
          <a:xfrm>
            <a:off x="6876256" y="2924944"/>
            <a:ext cx="936104" cy="93610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100%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Куда зачисляются налоги, уплачиваемые жителями Кушвинского городского округа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1524000" y="1397000"/>
          <a:ext cx="686442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Овал 4"/>
          <p:cNvSpPr/>
          <p:nvPr/>
        </p:nvSpPr>
        <p:spPr>
          <a:xfrm>
            <a:off x="4927850" y="2184123"/>
            <a:ext cx="675141" cy="5952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251520" y="1397000"/>
          <a:ext cx="8640960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 3"/>
          <p:cNvSpPr/>
          <p:nvPr/>
        </p:nvSpPr>
        <p:spPr>
          <a:xfrm>
            <a:off x="5436096" y="2852936"/>
            <a:ext cx="2508574" cy="2249381"/>
          </a:xfrm>
          <a:prstGeom prst="funnel">
            <a:avLst/>
          </a:prstGeom>
          <a:blipFill rotWithShape="0">
            <a:blip r:embed="rId15" cstate="print"/>
            <a:stretch>
              <a:fillRect/>
            </a:stretch>
          </a:blipFill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Стрелка вниз 16"/>
          <p:cNvSpPr/>
          <p:nvPr/>
        </p:nvSpPr>
        <p:spPr>
          <a:xfrm>
            <a:off x="6300192" y="5157192"/>
            <a:ext cx="790052" cy="505633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4860032" y="5157192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Кушвинского городского округа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6372200" y="2420888"/>
            <a:ext cx="972616" cy="936104"/>
          </a:xfrm>
          <a:prstGeom prst="flowChartConnector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100 %</a:t>
            </a:r>
            <a:endParaRPr lang="ru-RU" sz="1600" dirty="0"/>
          </a:p>
        </p:txBody>
      </p:sp>
      <p:graphicFrame>
        <p:nvGraphicFramePr>
          <p:cNvPr id="23" name="Схема 22"/>
          <p:cNvGraphicFramePr/>
          <p:nvPr/>
        </p:nvGraphicFramePr>
        <p:xfrm>
          <a:off x="251520" y="5877272"/>
          <a:ext cx="8640960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cxnSp>
        <p:nvCxnSpPr>
          <p:cNvPr id="31" name="Прямая со стрелкой 30"/>
          <p:cNvCxnSpPr/>
          <p:nvPr/>
        </p:nvCxnSpPr>
        <p:spPr>
          <a:xfrm>
            <a:off x="1691680" y="2420888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691680" y="2420888"/>
            <a:ext cx="4032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Дорожный фонд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Кушвинского городского округа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179512" y="1556792"/>
            <a:ext cx="8784976" cy="720080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Дорожный фонд – часть средств бюджета, подлежащая использованию в целях финансового обеспечения дорожной деятельности автомобильных дорог общего пользования, а также капитального ремонта и ремонта дворовых территорий многоквартирных домов, проездов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644008" y="2852936"/>
          <a:ext cx="4499992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87624" y="2492896"/>
            <a:ext cx="4427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Источники формирования дорожного фонда</a:t>
            </a:r>
            <a:endParaRPr lang="ru-RU" sz="1600" b="1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51520" y="2852936"/>
          <a:ext cx="691276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028384" y="443711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13" name="Рисунок 12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56"/>
            <a:ext cx="827585" cy="1152128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580112" y="3573016"/>
          <a:ext cx="3384375" cy="792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8125"/>
                <a:gridCol w="1128125"/>
                <a:gridCol w="1128125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2015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</a:t>
                      </a:r>
                      <a:endParaRPr lang="ru-RU" sz="12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14 628,5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14 628,5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14 628,5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436096" y="314096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Объем бюджетных ассигнований дорожного фонда  (тыс. руб.)</a:t>
            </a:r>
            <a:endParaRPr lang="ru-RU" sz="1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витанция.jpeg"/>
          <p:cNvPicPr>
            <a:picLocks noChangeAspect="1"/>
          </p:cNvPicPr>
          <p:nvPr/>
        </p:nvPicPr>
        <p:blipFill>
          <a:blip r:embed="rId3" cstate="print"/>
          <a:srcRect r="11572" b="12500"/>
          <a:stretch>
            <a:fillRect/>
          </a:stretch>
        </p:blipFill>
        <p:spPr>
          <a:xfrm>
            <a:off x="5526106" y="4725144"/>
            <a:ext cx="340237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Неналоговые доходы бюджета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628800"/>
            <a:ext cx="878497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Неналоговые доходы - платежи в виде штрафов, санкций за нарушение законодательства, платежи за пользование </a:t>
            </a:r>
            <a:r>
              <a:rPr lang="ru-RU" dirty="0" smtClean="0"/>
              <a:t>имуществом,  </a:t>
            </a:r>
            <a:r>
              <a:rPr lang="ru-RU" dirty="0" smtClean="0"/>
              <a:t>средства самообложения граждан.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2636912"/>
          <a:ext cx="7128792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Азбука бюджета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1700808"/>
            <a:ext cx="7056784" cy="11521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Бюджет для граждан </a:t>
            </a:r>
            <a:r>
              <a:rPr lang="ru-RU" sz="1400" dirty="0" smtClean="0"/>
              <a:t>– документ, содержащий основные положения закона о бюджете в доступной для широкого круга  заинтересованных пользователей форме, разработанной  в целях ознакомления граждан  с основными целями, задачами бюджетной политики, планируемыми и достигнутыми результатами использования бюджетных средств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717032"/>
            <a:ext cx="8424936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Доходы</a:t>
            </a:r>
            <a:r>
              <a:rPr lang="ru-RU" sz="1400" dirty="0" smtClean="0"/>
              <a:t> – поступающие в  бюджет денежные средства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949280"/>
            <a:ext cx="8424936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Бюджетная система</a:t>
            </a:r>
            <a:r>
              <a:rPr lang="ru-RU" sz="1400" dirty="0" smtClean="0"/>
              <a:t> – регулируемая законодательством Российской Федерации совокупность федерального бюджета, бюджетов субъектов Российской Федерации , местных бюджетов и бюджетов государственных внебюджетных фондов</a:t>
            </a:r>
            <a:endParaRPr lang="ru-RU" sz="1400" dirty="0"/>
          </a:p>
        </p:txBody>
      </p:sp>
      <p:pic>
        <p:nvPicPr>
          <p:cNvPr id="9" name="Рисунок 8" descr="лупа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137502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2996952"/>
            <a:ext cx="8424936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Бюджет</a:t>
            </a:r>
            <a:r>
              <a:rPr lang="ru-RU" sz="1400" dirty="0" smtClean="0"/>
              <a:t> – форма образования и расходования денежных средств, предназначенных для финансового обеспечения  задач и функций государства и местного самоуправления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293096"/>
            <a:ext cx="8424936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Расходы  </a:t>
            </a:r>
            <a:r>
              <a:rPr lang="ru-RU" sz="1400" dirty="0" smtClean="0"/>
              <a:t>– выплачиваемые из бюджета денежные средства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869160"/>
            <a:ext cx="8424936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Профицит </a:t>
            </a:r>
            <a:r>
              <a:rPr lang="ru-RU" sz="1400" dirty="0" smtClean="0"/>
              <a:t> – превышение  доходов над расходами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445224"/>
            <a:ext cx="8424936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Дефицит</a:t>
            </a:r>
            <a:r>
              <a:rPr lang="ru-RU" sz="1400" dirty="0" smtClean="0"/>
              <a:t>  – превышение  расходов над  доходами</a:t>
            </a:r>
            <a:endParaRPr lang="ru-RU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Норматив распределения неналоговых доходов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sp>
        <p:nvSpPr>
          <p:cNvPr id="10" name="Овал 4"/>
          <p:cNvSpPr/>
          <p:nvPr/>
        </p:nvSpPr>
        <p:spPr>
          <a:xfrm>
            <a:off x="4927850" y="2184123"/>
            <a:ext cx="675141" cy="5952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 dirty="0"/>
          </a:p>
        </p:txBody>
      </p:sp>
      <p:graphicFrame>
        <p:nvGraphicFramePr>
          <p:cNvPr id="39" name="Схема 38"/>
          <p:cNvGraphicFramePr/>
          <p:nvPr/>
        </p:nvGraphicFramePr>
        <p:xfrm>
          <a:off x="395536" y="1556792"/>
          <a:ext cx="8568952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1" name="Левая фигурная скобка 60"/>
          <p:cNvSpPr/>
          <p:nvPr/>
        </p:nvSpPr>
        <p:spPr>
          <a:xfrm>
            <a:off x="5796136" y="1772816"/>
            <a:ext cx="1008112" cy="4752528"/>
          </a:xfrm>
          <a:prstGeom prst="leftBrace">
            <a:avLst>
              <a:gd name="adj1" fmla="val 8333"/>
              <a:gd name="adj2" fmla="val 501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5364088" y="378904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100%</a:t>
            </a:r>
            <a:endParaRPr lang="ru-RU" sz="1600" b="1" dirty="0"/>
          </a:p>
        </p:txBody>
      </p:sp>
      <p:cxnSp>
        <p:nvCxnSpPr>
          <p:cNvPr id="65" name="Соединительная линия уступом 64"/>
          <p:cNvCxnSpPr/>
          <p:nvPr/>
        </p:nvCxnSpPr>
        <p:spPr>
          <a:xfrm>
            <a:off x="2123728" y="2420888"/>
            <a:ext cx="1944216" cy="720080"/>
          </a:xfrm>
          <a:prstGeom prst="bentConnector3">
            <a:avLst>
              <a:gd name="adj1" fmla="val 1026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83768" y="249289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55%</a:t>
            </a:r>
            <a:endParaRPr lang="ru-RU" sz="1600" b="1" dirty="0"/>
          </a:p>
        </p:txBody>
      </p:sp>
      <p:cxnSp>
        <p:nvCxnSpPr>
          <p:cNvPr id="74" name="Соединительная линия уступом 73"/>
          <p:cNvCxnSpPr/>
          <p:nvPr/>
        </p:nvCxnSpPr>
        <p:spPr>
          <a:xfrm flipV="1">
            <a:off x="3563888" y="4941168"/>
            <a:ext cx="720080" cy="576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79912" y="5589240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100%</a:t>
            </a:r>
            <a:r>
              <a:rPr lang="ru-RU" sz="1400" dirty="0" smtClean="0"/>
              <a:t>  </a:t>
            </a:r>
            <a:r>
              <a:rPr lang="ru-RU" sz="1400" dirty="0" smtClean="0"/>
              <a:t>по видам штрафов установленных Бюджетным кодексом РФ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1772816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Плата за использование лесов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411760" y="198884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100 %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5536" y="429309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Часть прибыли муниципальных унитарных предприятий</a:t>
            </a:r>
            <a:endParaRPr lang="ru-RU" sz="10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195736" y="4509120"/>
            <a:ext cx="108012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39752" y="4077072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100 %</a:t>
            </a:r>
            <a:endParaRPr lang="ru-RU" sz="16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мероприятия, проводимые по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мобилизации доходов в бюджет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Кушвинского городского округа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2924944"/>
            <a:ext cx="237894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5661248"/>
            <a:ext cx="687237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6093296"/>
            <a:ext cx="687237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5517232"/>
            <a:ext cx="687237" cy="56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724128" y="2132856"/>
            <a:ext cx="2520280" cy="792088"/>
          </a:xfrm>
          <a:prstGeom prst="wedgeRoundRectCallout">
            <a:avLst>
              <a:gd name="adj1" fmla="val -69934"/>
              <a:gd name="adj2" fmla="val 5971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Работа с организациями, по вопросу легализации теневой заработной платы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39552" y="1844824"/>
            <a:ext cx="2498576" cy="1080120"/>
          </a:xfrm>
          <a:prstGeom prst="wedgeRoundRectCallout">
            <a:avLst>
              <a:gd name="adj1" fmla="val 75201"/>
              <a:gd name="adj2" fmla="val 4053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Организация работы по выявлению резервов поступлений в бюджет Свердловской области налога на доходы физических лиц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3356992"/>
            <a:ext cx="2448272" cy="1152128"/>
          </a:xfrm>
          <a:prstGeom prst="wedgeRoundRectCallout">
            <a:avLst>
              <a:gd name="adj1" fmla="val 65851"/>
              <a:gd name="adj2" fmla="val -1333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Проведение  адресной работы с хозяйствующими субъектами убыточных организаций на заседаниях межведомственной комиссии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796136" y="3573016"/>
            <a:ext cx="2952328" cy="1296144"/>
          </a:xfrm>
          <a:prstGeom prst="wedgeRoundRectCallout">
            <a:avLst>
              <a:gd name="adj1" fmla="val -60064"/>
              <a:gd name="adj2" fmla="val -4097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Проведение оценки эффективности предоставляемых (планируемых к предоставлению) налоговых льгот и ставок налогов, установленных  решениями Думы Кушвинского городского округа и рассмотрение результатов оценки эффективности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724128" y="5229200"/>
            <a:ext cx="2592288" cy="792088"/>
          </a:xfrm>
          <a:prstGeom prst="wedgeRoundRectCallout">
            <a:avLst>
              <a:gd name="adj1" fmla="val -60064"/>
              <a:gd name="adj2" fmla="val -4097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Проведение рейдовых мероприятий по выявлению неучтенных земельных участков 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79512" y="4797152"/>
            <a:ext cx="2915816" cy="1844824"/>
          </a:xfrm>
          <a:prstGeom prst="wedgeRoundRectCallout">
            <a:avLst>
              <a:gd name="adj1" fmla="val 61533"/>
              <a:gd name="adj2" fmla="val -417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100" dirty="0" smtClean="0">
                <a:latin typeface="Georgia" pitchFamily="18" charset="0"/>
              </a:rPr>
              <a:t>Проведение  в отношении организаций и индивидуальных предпринимателей , осуществляющих использование имущества, находящегося в собственности Кушвинского городского округа, комплекса мероприятий по взысканию задолженности по платежам, подлежащим зачислению  в местный и областной бюджеты.</a:t>
            </a:r>
            <a:endParaRPr lang="ru-RU" sz="1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такое безвозмездные трансферты (безвозмездные поступления) 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Изображение 0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2420888"/>
            <a:ext cx="871296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гнутая вверх стрелка 5"/>
          <p:cNvSpPr/>
          <p:nvPr/>
        </p:nvSpPr>
        <p:spPr>
          <a:xfrm>
            <a:off x="2339752" y="3212976"/>
            <a:ext cx="1224136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2555776" y="4365104"/>
            <a:ext cx="612068" cy="792088"/>
          </a:xfrm>
          <a:prstGeom prst="curvedLeftArrow">
            <a:avLst>
              <a:gd name="adj1" fmla="val 25000"/>
              <a:gd name="adj2" fmla="val 52133"/>
              <a:gd name="adj3" fmla="val 419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Изображение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47664" y="3789040"/>
            <a:ext cx="1224135" cy="91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гнутая влево стрелка 8"/>
          <p:cNvSpPr/>
          <p:nvPr/>
        </p:nvSpPr>
        <p:spPr>
          <a:xfrm>
            <a:off x="899592" y="4077072"/>
            <a:ext cx="792088" cy="720080"/>
          </a:xfrm>
          <a:prstGeom prst="curvedRightArrow">
            <a:avLst>
              <a:gd name="adj1" fmla="val 25000"/>
              <a:gd name="adj2" fmla="val 50000"/>
              <a:gd name="adj3" fmla="val 2838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355976" y="2132856"/>
          <a:ext cx="4788024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1556792"/>
            <a:ext cx="871296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Безвозмездные поступления  - средства, которые поступают в бюджет безвозмездно (денежные средства, поступающие из вышестоящего бюджета (например, дотация из </a:t>
            </a:r>
            <a:r>
              <a:rPr lang="ru-RU" sz="1600" dirty="0" smtClean="0"/>
              <a:t>областного </a:t>
            </a:r>
            <a:r>
              <a:rPr lang="ru-RU" sz="1600" dirty="0" smtClean="0"/>
              <a:t>бюджета), а также безвозмездные поступления от физических и юридических лиц). </a:t>
            </a:r>
            <a:endParaRPr lang="ru-RU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869160"/>
            <a:ext cx="5233764" cy="175392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Формы межбюджетных трансфертов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51520" y="234888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62880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Из вышестоящего бюджета в бюджет городского округа межбюджетные трансферты перечисляются в форме: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Условия предоставления межбюджетных трансфертов из бюджетов субъектов РФ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Багетная рамка 8"/>
          <p:cNvSpPr/>
          <p:nvPr/>
        </p:nvSpPr>
        <p:spPr>
          <a:xfrm>
            <a:off x="251520" y="1556792"/>
            <a:ext cx="8712968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/>
              <a:t>Межбюджетные трансферты из областного бюджета Свердловской области (за исключением субвенций) бюджету Кушвинского городского округа предоставляются при условии соблюдения бюджетного законодательства и законодательства о налогах и сборах.</a:t>
            </a:r>
            <a:endParaRPr lang="ru-RU" sz="14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4797152"/>
            <a:ext cx="8496944" cy="172819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/>
              <a:t>Кушвинский городской округ относится к муниципальным образованиям,  в бюджете которого доля дотаций из других бюджетов бюджетной системы Российской Федерации и (или) налоговых доходов по дополнительным нормативам отчислений в размере, не превышающем расчетного объема дотации на выравнивание бюджетной обеспеченности (части расчетного объема дотации), замененной дополнительными нормативами отчислений, в течение двух из трех последних отчетных финансовых лет превышала 20 процентов собственных доходов местного бюджета.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3501008"/>
            <a:ext cx="1368152" cy="5760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u="sng" dirty="0" smtClean="0"/>
              <a:t>__</a:t>
            </a:r>
            <a:r>
              <a:rPr lang="en-US" sz="1600" u="sng" dirty="0" smtClean="0"/>
              <a:t>I</a:t>
            </a:r>
            <a:r>
              <a:rPr lang="ru-RU" sz="1600" u="sng" dirty="0" smtClean="0"/>
              <a:t> гр.__</a:t>
            </a:r>
          </a:p>
          <a:p>
            <a:pPr algn="ctr"/>
            <a:r>
              <a:rPr lang="ru-RU" sz="1600" dirty="0" smtClean="0"/>
              <a:t>менее 5 %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3501008"/>
            <a:ext cx="1368152" cy="57606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u="sng" dirty="0" smtClean="0"/>
              <a:t>__</a:t>
            </a:r>
            <a:r>
              <a:rPr lang="en-US" sz="1600" u="sng" dirty="0" smtClean="0"/>
              <a:t>II</a:t>
            </a:r>
            <a:r>
              <a:rPr lang="ru-RU" sz="1600" u="sng" dirty="0" smtClean="0"/>
              <a:t> гр.__</a:t>
            </a:r>
          </a:p>
          <a:p>
            <a:pPr algn="ctr"/>
            <a:r>
              <a:rPr lang="ru-RU" sz="1600" dirty="0" smtClean="0"/>
              <a:t>от 5 - 20 %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3501008"/>
            <a:ext cx="1368152" cy="5760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u="sng" dirty="0" smtClean="0"/>
              <a:t>__</a:t>
            </a:r>
            <a:r>
              <a:rPr lang="en-US" sz="1600" u="sng" dirty="0" smtClean="0"/>
              <a:t>III </a:t>
            </a:r>
            <a:r>
              <a:rPr lang="ru-RU" sz="1600" u="sng" dirty="0" smtClean="0"/>
              <a:t>гр.__</a:t>
            </a:r>
          </a:p>
          <a:p>
            <a:pPr algn="ctr"/>
            <a:r>
              <a:rPr lang="ru-RU" sz="1600" dirty="0" smtClean="0"/>
              <a:t>от 20 – 50 %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3501008"/>
            <a:ext cx="1368152" cy="5760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u="sng" dirty="0" smtClean="0"/>
              <a:t>__</a:t>
            </a:r>
            <a:r>
              <a:rPr lang="en-US" sz="1600" u="sng" dirty="0" smtClean="0"/>
              <a:t>IV </a:t>
            </a:r>
            <a:r>
              <a:rPr lang="ru-RU" sz="1600" u="sng" dirty="0" smtClean="0"/>
              <a:t>гр.__</a:t>
            </a:r>
          </a:p>
          <a:p>
            <a:pPr algn="ctr"/>
            <a:r>
              <a:rPr lang="ru-RU" sz="1600" u="sng" dirty="0" smtClean="0"/>
              <a:t>более 50 %</a:t>
            </a:r>
            <a:endParaRPr lang="ru-RU" sz="16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429000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2015 год</a:t>
            </a:r>
          </a:p>
          <a:p>
            <a:pPr algn="ctr"/>
            <a:r>
              <a:rPr lang="ru-RU" dirty="0" smtClean="0"/>
              <a:t>доля дотаций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Расходы бюджета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556792"/>
            <a:ext cx="76328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Расходы бюджета – это выплачиваемые из бюджета денежные средства</a:t>
            </a:r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2339752" y="2060848"/>
            <a:ext cx="4032448" cy="72008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/>
              <a:t>Расходы бюджета Кушвинского городского округа распределены по: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852936"/>
            <a:ext cx="230425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11</a:t>
            </a:r>
          </a:p>
          <a:p>
            <a:pPr algn="ctr"/>
            <a:r>
              <a:rPr lang="ru-RU" sz="1600" dirty="0" smtClean="0"/>
              <a:t>разделам бюджетной классификации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2924944"/>
            <a:ext cx="2304256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8 </a:t>
            </a:r>
          </a:p>
          <a:p>
            <a:pPr algn="ctr"/>
            <a:r>
              <a:rPr lang="ru-RU" sz="1600" dirty="0" smtClean="0"/>
              <a:t>главным распорядителям бюджетных средств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2924944"/>
            <a:ext cx="2592288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7</a:t>
            </a:r>
          </a:p>
          <a:p>
            <a:pPr algn="ctr"/>
            <a:r>
              <a:rPr lang="ru-RU" sz="1600" dirty="0" smtClean="0"/>
              <a:t>муниципальным программам Кушвинского городского округа</a:t>
            </a:r>
            <a:endParaRPr lang="ru-RU" sz="1600" dirty="0"/>
          </a:p>
        </p:txBody>
      </p:sp>
      <p:sp>
        <p:nvSpPr>
          <p:cNvPr id="10" name="Багетная рамка 9"/>
          <p:cNvSpPr/>
          <p:nvPr/>
        </p:nvSpPr>
        <p:spPr>
          <a:xfrm>
            <a:off x="395536" y="4653136"/>
            <a:ext cx="4824536" cy="187220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400" dirty="0" smtClean="0"/>
              <a:t>Расходы бюджета Кушвинского городского округа ориентированы на выполнение действующих расходных обязательств  и обеспечение объема и качества предоставления муниципальных услуг  отраслей социально -  культурной сферы</a:t>
            </a:r>
            <a:r>
              <a:rPr lang="ru-RU" sz="1600" dirty="0" smtClean="0"/>
              <a:t>.</a:t>
            </a:r>
          </a:p>
          <a:p>
            <a:pPr algn="ctr"/>
            <a:endParaRPr lang="ru-RU" sz="1600" dirty="0"/>
          </a:p>
        </p:txBody>
      </p:sp>
      <p:sp>
        <p:nvSpPr>
          <p:cNvPr id="11" name="Багетная рамка 10"/>
          <p:cNvSpPr/>
          <p:nvPr/>
        </p:nvSpPr>
        <p:spPr>
          <a:xfrm>
            <a:off x="5508104" y="4149080"/>
            <a:ext cx="3384376" cy="2520280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Мероприятия муниципальных программ Кушвинского городского округа направлены на  достижение конкретных показателей и на повышение  эффективности расходования бюджетных средств.</a:t>
            </a:r>
            <a:endParaRPr lang="ru-RU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Распределение расходов бюджета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Кушвинского городского округа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628800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Расходы бюджета включают: расходы на оказание муниципальных услуг (выполнение работ); закупку товаров, работ, услуг; социальное обеспечение населения; предоставление субсидий юридическим лицам, индивидуальным предпринимателям, физическим лицам; предоставление бюджетных инвестиций; обслуживание муниципального долга. </a:t>
            </a:r>
          </a:p>
          <a:p>
            <a:pPr algn="just"/>
            <a:r>
              <a:rPr lang="ru-RU" dirty="0" smtClean="0"/>
              <a:t>     Все расходы бюджета сгруппированы по разделам бюджетной классификации, каждый из которых имеет перечень подразделов, отражающих основные направления реализации соответствующих функций.</a:t>
            </a:r>
          </a:p>
          <a:p>
            <a:pPr algn="just"/>
            <a:r>
              <a:rPr lang="ru-RU" i="1" dirty="0" smtClean="0"/>
              <a:t>     Расходы бюджета Кушвинского городского округа   распределены по следующим разделам бюджетной классификации:</a:t>
            </a:r>
            <a:endParaRPr lang="ru-RU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437112"/>
            <a:ext cx="295232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Общегосударственные вопросы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5085184"/>
            <a:ext cx="280831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Охрана окружающей среды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5856" y="4437112"/>
            <a:ext cx="280831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Жилищно – коммунальное хозяйство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5085184"/>
            <a:ext cx="295232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Национальная экономика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589240"/>
            <a:ext cx="302433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Национальная безопасность и правоохранительная деятельность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5949280"/>
            <a:ext cx="266429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Обслуживание муниципального долга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5301208"/>
            <a:ext cx="266429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Средства массовой информации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5856" y="5589240"/>
            <a:ext cx="280831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Образование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5856" y="6021288"/>
            <a:ext cx="280831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Культура,  кинематография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4221088"/>
            <a:ext cx="266429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Социальная политика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00192" y="4725144"/>
            <a:ext cx="266429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Физическая культура и спорт</a:t>
            </a:r>
            <a:endParaRPr lang="ru-RU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1"/>
          <p:cNvSpPr>
            <a:spLocks noChangeArrowheads="1"/>
          </p:cNvSpPr>
          <p:nvPr/>
        </p:nvSpPr>
        <p:spPr bwMode="auto">
          <a:xfrm rot="2313247">
            <a:off x="5266632" y="2431782"/>
            <a:ext cx="2202149" cy="91959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7897213">
            <a:off x="1945952" y="2136679"/>
            <a:ext cx="1518488" cy="784441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Классификация расходов бюджета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347864" y="1844824"/>
            <a:ext cx="2341562" cy="1096962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lIns="126000" rIns="126000" anchor="ctr"/>
          <a:lstStyle/>
          <a:p>
            <a:pPr algn="ctr"/>
            <a:r>
              <a:rPr lang="ru-RU" b="1" dirty="0"/>
              <a:t>Классификация расходов</a:t>
            </a:r>
          </a:p>
          <a:p>
            <a:pPr algn="ctr"/>
            <a:r>
              <a:rPr lang="ru-RU" b="1" dirty="0"/>
              <a:t>по признакам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2780928"/>
            <a:ext cx="2592288" cy="2376264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108000" tIns="0" rIns="108000" bIns="0" anchor="ctr"/>
          <a:lstStyle/>
          <a:p>
            <a:pPr algn="ctr"/>
            <a:r>
              <a:rPr lang="ru-RU" sz="1600" b="1" dirty="0"/>
              <a:t>Функциональная</a:t>
            </a:r>
            <a:r>
              <a:rPr lang="ru-RU" sz="1600" dirty="0"/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03848" y="3429000"/>
            <a:ext cx="2592287" cy="2736304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08000" tIns="0" rIns="108000" bIns="0" anchor="ctr"/>
          <a:lstStyle/>
          <a:p>
            <a:pPr algn="ctr"/>
            <a:r>
              <a:rPr lang="ru-RU" sz="1600" b="1" dirty="0"/>
              <a:t>Ведомственная </a:t>
            </a:r>
            <a:r>
              <a:rPr lang="ru-RU" sz="16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012160" y="3717032"/>
            <a:ext cx="2640781" cy="2880320"/>
          </a:xfrm>
          <a:prstGeom prst="rect">
            <a:avLst/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108000" tIns="0" rIns="108000" bIns="0" anchor="ctr"/>
          <a:lstStyle/>
          <a:p>
            <a:pPr algn="ctr"/>
            <a:r>
              <a:rPr lang="ru-RU" sz="1600" b="1" dirty="0"/>
              <a:t>Экономическая</a:t>
            </a:r>
            <a:r>
              <a:rPr lang="ru-RU" sz="1600" dirty="0"/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139952" y="2924944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58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Расходные обязательства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1556792"/>
            <a:ext cx="8712968" cy="10801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dirty="0" smtClean="0"/>
              <a:t>Расходные обязательства – это возникающие на  основе закона, иного нормативного правового акта , договора или соглашения, обязанности публично-правого образования (Российской Федерации, субъекта Российской Федерации, муниципального образования)  или действующего от его имени  казенного учреждения , предоставить физическому или юридическому лицу , иному публично-правовому образованию ,  субъекту международного права средства из соответствующего бюджета</a:t>
            </a:r>
            <a:endParaRPr lang="ru-RU" sz="1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899592" y="2780928"/>
          <a:ext cx="741682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4365104"/>
            <a:ext cx="8784976" cy="10801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dirty="0" smtClean="0"/>
              <a:t>Публичные обязательства – это возникающие на  основе закона, иного нормативного правового акта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установленный указанным законом, актом порядок его определения (расчета, индексации)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589240"/>
            <a:ext cx="8712968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dirty="0" smtClean="0"/>
              <a:t>Публичные нормативные обязательства –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 установленный порядок его индексации</a:t>
            </a:r>
            <a:endParaRPr lang="ru-RU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езервный фонд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645024"/>
            <a:ext cx="3146749" cy="27363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Резервный фонд администрации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Кушвинского городского округа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700808"/>
            <a:ext cx="61206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расходной части бюджета Кушвинского городского округа предусматривается создание резервного фонда. Размер резервного фонда устанавливается решением Думы Кушвинского городского округа  от 18.12.2014 года № 310 «О бюджете Кушвинского городского округа   на 2015 год и плановый период 2016 и 2017 годов» и не может превышать 3 % утвержденного общего объема расходов.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Постановлением администрации Кушвинского городского округа от 17.04.2014 года № 806 утвержден «Порядок использования бюджетных ассигнований резервного фонда администрации Кушвинского городского округа».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Средства резервного фонда администрации выделяются на финансирование непредвиденных расходов и мероприятий, не предусмотренных в бюджете Кушвинского городского округа на текущий год, в том числе на: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предупреждение и ликвидацию последствий чрезвычайных ситуаций природного и техногенного характера;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на оказание гражданам, проживающим на территории Кушвинского городского округа, единовременной материальной помощи;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на оказание гражданам, проживающим на территории Кушвинского городского округа, финансовой помощи в связи с утратой ими имущества первой необходимости.  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Азбука бюджета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556792"/>
            <a:ext cx="8496944" cy="10081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Бюджетный процесс </a:t>
            </a:r>
            <a:r>
              <a:rPr lang="ru-RU" sz="1400" dirty="0" smtClean="0"/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157192"/>
            <a:ext cx="8533456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Очередной финансовый год </a:t>
            </a:r>
            <a:r>
              <a:rPr lang="ru-RU" sz="1400" dirty="0" smtClean="0"/>
              <a:t>– год, следующий за текущим финансовым годом. (В рамках данной брошюры «Бюджет для граждан»  2015 год  является очередным)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877272"/>
            <a:ext cx="8568952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Плановый период </a:t>
            </a:r>
            <a:r>
              <a:rPr lang="ru-RU" sz="1400" dirty="0" smtClean="0"/>
              <a:t>– два финансовых года, следующие за очередным финансовым годом. (В рамках данной брошюры «Бюджет для граждан»  2016, 2017 годы являются плановым периодом)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93096"/>
            <a:ext cx="8496944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Текущий финансовый год</a:t>
            </a:r>
            <a:r>
              <a:rPr lang="ru-RU" sz="1400" dirty="0" smtClean="0"/>
              <a:t> 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 . (В рамках данной брошюры «Бюджета для граждан» 2014 год  является текущим)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708920"/>
            <a:ext cx="8496944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Бюджетные ассигнования </a:t>
            </a:r>
            <a:r>
              <a:rPr lang="ru-RU" sz="1400" dirty="0" smtClean="0"/>
              <a:t>–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501008"/>
            <a:ext cx="8496944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Бюджетные обязательства </a:t>
            </a:r>
            <a:r>
              <a:rPr lang="ru-RU" sz="1400" dirty="0" smtClean="0"/>
              <a:t>– расходные обязательства, подлежащие исполнению в текущем финансовом году</a:t>
            </a:r>
            <a:endParaRPr lang="ru-RU" sz="1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св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1300" y="4869160"/>
            <a:ext cx="255270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Рисунок 15" descr="дорогиkushva.jpg"/>
          <p:cNvPicPr>
            <a:picLocks noChangeAspect="1"/>
          </p:cNvPicPr>
          <p:nvPr/>
        </p:nvPicPr>
        <p:blipFill>
          <a:blip r:embed="rId3" cstate="print"/>
          <a:srcRect t="45814"/>
          <a:stretch>
            <a:fillRect/>
          </a:stretch>
        </p:blipFill>
        <p:spPr>
          <a:xfrm>
            <a:off x="251520" y="5373216"/>
            <a:ext cx="6984776" cy="127752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989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Расходы бюджета Кушвинского городского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округа за счет Дорожного фонда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187624" cy="1484784"/>
          </a:xfrm>
          <a:prstGeom prst="rect">
            <a:avLst/>
          </a:prstGeom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179512" y="1556792"/>
            <a:ext cx="8784976" cy="720080"/>
          </a:xfrm>
          <a:prstGeom prst="round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Дорожный фонд – часть средств бюджета, подлежащая использованию в целях финансового обеспечения дорожной деятельности автомобильных дорог общего пользования, а также капитального ремонта и ремонта дворовых территорий многоквартирных домов, проездов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348880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Расходование средств муниципального дорожного фонда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636912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Решением Думы Кушвинского городского округа от 23.05.2013 года № 168 «О дорожном фонде Кушвинского городского округа» с 01 января 2014 года создан дорожный фонд Кушвинского городского округа и утвержден порядок формирования и использования бюджетных ассигнований дорожного фонда. В рамках муниципальной программы  Кушвинского городского округа «Реализация вопросов местного значения и осуществление государственных полномочий муниципальным казенным учреждением  Кушвинского городского округа «Комитет жилищно-коммунальной сферы» до 2020 года» утверждены бюджетные ассигнования дорожного фонда  на 2015 год в сумме 14 628,5 тыс. руб.  </a:t>
            </a:r>
          </a:p>
          <a:p>
            <a:pPr algn="just"/>
            <a:r>
              <a:rPr lang="ru-RU" sz="1400" dirty="0" smtClean="0"/>
              <a:t>     В рамках программы предусмотрены следующие мероприятия:</a:t>
            </a:r>
          </a:p>
          <a:p>
            <a:pPr algn="just"/>
            <a:r>
              <a:rPr lang="ru-RU" sz="1400" dirty="0" smtClean="0"/>
              <a:t>     - Капитальный ремонт автомобильных дорог общего пользования и искусственных сооружений на них;         </a:t>
            </a:r>
          </a:p>
          <a:p>
            <a:pPr algn="just"/>
            <a:r>
              <a:rPr lang="ru-RU" sz="1400" dirty="0" smtClean="0"/>
              <a:t>     -Ремонт автомобильных дорог общего пользования и искусственных сооружений на них;     </a:t>
            </a:r>
          </a:p>
          <a:p>
            <a:pPr algn="just"/>
            <a:r>
              <a:rPr lang="ru-RU" sz="1400" dirty="0" smtClean="0"/>
              <a:t>     - Содержание автомобильных дорог общего пользования и искусственных сооружений на них;</a:t>
            </a:r>
          </a:p>
          <a:p>
            <a:pPr algn="just"/>
            <a:r>
              <a:rPr lang="ru-RU" sz="1400" dirty="0" smtClean="0"/>
              <a:t>     - Иные дорожно-эксплуатационные работы, финансируемые за счет средств дорожного фонда 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pic>
        <p:nvPicPr>
          <p:cNvPr id="17" name="Рисунок 16" descr="знакpeg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5445224"/>
            <a:ext cx="2286000" cy="1225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Муниципальные программы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5536" y="1844824"/>
            <a:ext cx="849694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целях повышения эффективности и результативности бюджетных расходов </a:t>
            </a:r>
            <a:r>
              <a:rPr lang="ru-RU" smtClean="0"/>
              <a:t>с 2015 </a:t>
            </a:r>
            <a:r>
              <a:rPr lang="ru-RU" dirty="0" smtClean="0"/>
              <a:t>года бюджет Кушвинского городского округа формируется и исполняется  в рамках муниципальных программ    </a:t>
            </a:r>
            <a:endParaRPr lang="ru-RU" dirty="0"/>
          </a:p>
        </p:txBody>
      </p:sp>
      <p:sp>
        <p:nvSpPr>
          <p:cNvPr id="13" name="Багетная рамка 12"/>
          <p:cNvSpPr/>
          <p:nvPr/>
        </p:nvSpPr>
        <p:spPr>
          <a:xfrm>
            <a:off x="1691680" y="2996952"/>
            <a:ext cx="5472608" cy="4320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Муниципальная программа – документ, определяющий</a:t>
            </a:r>
            <a:endParaRPr lang="ru-RU" sz="1600" dirty="0"/>
          </a:p>
        </p:txBody>
      </p:sp>
      <p:cxnSp>
        <p:nvCxnSpPr>
          <p:cNvPr id="15" name="Прямая соединительная линия 14"/>
          <p:cNvCxnSpPr>
            <a:stCxn id="13" idx="2"/>
          </p:cNvCxnSpPr>
          <p:nvPr/>
        </p:nvCxnSpPr>
        <p:spPr>
          <a:xfrm>
            <a:off x="4427984" y="3429000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63688" y="3861048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63688" y="38610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236296" y="38610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агетная рамка 25"/>
          <p:cNvSpPr/>
          <p:nvPr/>
        </p:nvSpPr>
        <p:spPr>
          <a:xfrm>
            <a:off x="683568" y="4149080"/>
            <a:ext cx="2232248" cy="7920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Цели и задачи</a:t>
            </a:r>
            <a:endParaRPr lang="ru-RU" sz="1600" dirty="0"/>
          </a:p>
        </p:txBody>
      </p:sp>
      <p:sp>
        <p:nvSpPr>
          <p:cNvPr id="27" name="Багетная рамка 26"/>
          <p:cNvSpPr/>
          <p:nvPr/>
        </p:nvSpPr>
        <p:spPr>
          <a:xfrm>
            <a:off x="6084168" y="4077072"/>
            <a:ext cx="2808312" cy="151216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Планируемые объемы финансовых  ресурсов, необходимые для достижения поставленных целей </a:t>
            </a:r>
            <a:endParaRPr lang="ru-RU" sz="1600" dirty="0"/>
          </a:p>
        </p:txBody>
      </p:sp>
      <p:sp>
        <p:nvSpPr>
          <p:cNvPr id="28" name="Багетная рамка 27"/>
          <p:cNvSpPr/>
          <p:nvPr/>
        </p:nvSpPr>
        <p:spPr>
          <a:xfrm>
            <a:off x="3347864" y="4149080"/>
            <a:ext cx="2232248" cy="7920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Способы их достижения</a:t>
            </a:r>
            <a:endParaRPr lang="ru-RU" sz="1600" dirty="0"/>
          </a:p>
        </p:txBody>
      </p:sp>
      <p:sp>
        <p:nvSpPr>
          <p:cNvPr id="29" name="Выноска со стрелкой вправо 28"/>
          <p:cNvSpPr/>
          <p:nvPr/>
        </p:nvSpPr>
        <p:spPr>
          <a:xfrm>
            <a:off x="395536" y="5157192"/>
            <a:ext cx="3744416" cy="1512168"/>
          </a:xfrm>
          <a:prstGeom prst="rightArrowCallout">
            <a:avLst>
              <a:gd name="adj1" fmla="val 30729"/>
              <a:gd name="adj2" fmla="val 25000"/>
              <a:gd name="adj3" fmla="val 43141"/>
              <a:gd name="adj4" fmla="val 8154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Постановление администрации Кушвинского городского округа от  № 2114 «Об утверждении перечня муниципальных программ Кушвинского городского округа» 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211960" y="5157192"/>
            <a:ext cx="1728192" cy="15121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i="1" dirty="0" smtClean="0"/>
              <a:t>7 муниципальных программ Кушвинского городского округа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Источники финансирования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дефицита бюджета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77281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mbria" pitchFamily="18" charset="0"/>
              </a:rPr>
              <a:t>Сбалансированность </a:t>
            </a:r>
            <a:r>
              <a:rPr lang="ru-RU" dirty="0" smtClean="0">
                <a:ln>
                  <a:solidFill>
                    <a:schemeClr val="bg1"/>
                  </a:solidFill>
                </a:ln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бюджета по доходам и расходам –основополагающее требование, предъявляемое к органам ,  составляющим и утверждающим бюджет.  Если расходы превышают доходы, то возникает дефицит.</a:t>
            </a:r>
            <a:endParaRPr lang="ru-RU" dirty="0">
              <a:latin typeface="Cambria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2636912"/>
          <a:ext cx="84249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Муниципальный долг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sp>
        <p:nvSpPr>
          <p:cNvPr id="5" name="Табличка 4"/>
          <p:cNvSpPr/>
          <p:nvPr/>
        </p:nvSpPr>
        <p:spPr>
          <a:xfrm>
            <a:off x="395536" y="1628800"/>
            <a:ext cx="8568952" cy="576064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 – совокупность долговых обязательств по заимствованиям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3212976"/>
          <a:ext cx="4704184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79512" y="2492896"/>
            <a:ext cx="45365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b="1" dirty="0" smtClean="0"/>
              <a:t>Структура муниципального долга</a:t>
            </a:r>
            <a:endParaRPr lang="ru-RU" sz="1600" b="1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9" cstate="print"/>
          <a:srcRect b="54237"/>
          <a:stretch>
            <a:fillRect/>
          </a:stretch>
        </p:blipFill>
        <p:spPr bwMode="auto">
          <a:xfrm>
            <a:off x="4932040" y="2420888"/>
            <a:ext cx="406794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339752" y="6381328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Информация о долговых обязательствах вносится в муниципальную долговую книгу.</a:t>
            </a:r>
            <a:endParaRPr lang="ru-RU" sz="1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Основные характеристики бюджета        Кушвинского городского округа на 2015 год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плановый период 2016 и 2017 годов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3528" y="155679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401457290_money_b.jpg"/>
          <p:cNvPicPr>
            <a:picLocks noChangeAspect="1"/>
          </p:cNvPicPr>
          <p:nvPr/>
        </p:nvPicPr>
        <p:blipFill>
          <a:blip r:embed="rId3" cstate="print"/>
          <a:srcRect l="13717" r="5693" b="16409"/>
          <a:stretch>
            <a:fillRect/>
          </a:stretch>
        </p:blipFill>
        <p:spPr>
          <a:xfrm>
            <a:off x="3275856" y="2780928"/>
            <a:ext cx="2448272" cy="156272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характеристики бюджета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Кушвинского городского округа на 2015 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1916832"/>
            <a:ext cx="648072" cy="46805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Доходы бюджета   977 119,1 тыс. руб.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1916832"/>
            <a:ext cx="648072" cy="46085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Расходы  бюджета    977 119,1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тыс. руб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51520" y="1844824"/>
            <a:ext cx="2274552" cy="15121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Налоговые доходы  138 372,0 тыс. руб.</a:t>
            </a:r>
            <a:endParaRPr lang="ru-RU" sz="16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51520" y="3429000"/>
            <a:ext cx="2274552" cy="15841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Неналоговые доходы </a:t>
            </a:r>
          </a:p>
          <a:p>
            <a:pPr algn="ctr"/>
            <a:r>
              <a:rPr lang="ru-RU" sz="1600" dirty="0" smtClean="0"/>
              <a:t>36 013,1 тыс. руб.</a:t>
            </a:r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51520" y="5085184"/>
            <a:ext cx="2274552" cy="15121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Безвозмездные поступления  </a:t>
            </a:r>
          </a:p>
          <a:p>
            <a:pPr algn="ctr"/>
            <a:r>
              <a:rPr lang="ru-RU" sz="1600" dirty="0" smtClean="0"/>
              <a:t>802 734, 0 тыс. руб.</a:t>
            </a:r>
            <a:endParaRPr lang="ru-RU" sz="1600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588224" y="1844824"/>
            <a:ext cx="2304256" cy="1152128"/>
          </a:xfrm>
          <a:prstGeom prst="leftArrow">
            <a:avLst>
              <a:gd name="adj1" fmla="val 62699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Образование  </a:t>
            </a:r>
          </a:p>
          <a:p>
            <a:pPr algn="ctr"/>
            <a:r>
              <a:rPr lang="ru-RU" sz="1600" dirty="0" smtClean="0"/>
              <a:t>599 528,9 тыс. руб.</a:t>
            </a:r>
            <a:endParaRPr lang="ru-RU" sz="1600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6516216" y="3068960"/>
            <a:ext cx="2376264" cy="1152128"/>
          </a:xfrm>
          <a:prstGeom prst="leftArrow">
            <a:avLst>
              <a:gd name="adj1" fmla="val 60582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ЖКХ </a:t>
            </a:r>
          </a:p>
          <a:p>
            <a:pPr algn="ctr"/>
            <a:r>
              <a:rPr lang="ru-RU" sz="1600" dirty="0" smtClean="0"/>
              <a:t> 22 017,0 тыс. руб.</a:t>
            </a:r>
            <a:endParaRPr lang="ru-RU" sz="1600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6516216" y="4293096"/>
            <a:ext cx="2376264" cy="1152128"/>
          </a:xfrm>
          <a:prstGeom prst="leftArrow">
            <a:avLst>
              <a:gd name="adj1" fmla="val 62699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Социальная политика </a:t>
            </a:r>
          </a:p>
          <a:p>
            <a:pPr algn="ctr"/>
            <a:r>
              <a:rPr lang="ru-RU" sz="1600" dirty="0" smtClean="0"/>
              <a:t>117 897,3 тыс. руб.</a:t>
            </a:r>
            <a:endParaRPr lang="ru-RU" sz="1600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6516216" y="5517232"/>
            <a:ext cx="2376264" cy="1152128"/>
          </a:xfrm>
          <a:prstGeom prst="leftArrow">
            <a:avLst>
              <a:gd name="adj1" fmla="val 62699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dirty="0" smtClean="0"/>
              <a:t>Прочие расходы </a:t>
            </a:r>
          </a:p>
          <a:p>
            <a:pPr algn="ctr"/>
            <a:r>
              <a:rPr lang="ru-RU" sz="1600" dirty="0" smtClean="0"/>
              <a:t> 237 675,9 тыс. руб.</a:t>
            </a:r>
            <a:endParaRPr lang="ru-RU" sz="1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Свод доходов бюджета Кушвинского городского округа на 2015 год и плановый период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2016 и 2017 годов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556796"/>
          <a:ext cx="8784976" cy="50405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48472"/>
                <a:gridCol w="1522603"/>
                <a:gridCol w="1573741"/>
                <a:gridCol w="1440160"/>
              </a:tblGrid>
              <a:tr h="1811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/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48" marR="6048" marT="60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/>
                        <a:t> </a:t>
                      </a:r>
                      <a:r>
                        <a:rPr lang="ru-RU" sz="1000" b="1" u="none" strike="noStrike" dirty="0"/>
                        <a:t>2015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48" marR="6048" marT="60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/>
                        <a:t>2016 </a:t>
                      </a:r>
                      <a:r>
                        <a:rPr lang="ru-RU" sz="1000" b="1" u="none" strike="noStrike" dirty="0"/>
                        <a:t>год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/>
                        <a:t>2017 </a:t>
                      </a:r>
                      <a:r>
                        <a:rPr lang="ru-RU" sz="1000" b="1" u="none" strike="noStrike" dirty="0"/>
                        <a:t>год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/>
                </a:tc>
              </a:tr>
              <a:tr h="181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/>
                        <a:t>  Налоговые </a:t>
                      </a:r>
                      <a:r>
                        <a:rPr lang="ru-RU" sz="1000" b="1" u="none" strike="noStrike" dirty="0"/>
                        <a:t>и неналоговые доходы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174 </a:t>
                      </a:r>
                      <a:r>
                        <a:rPr lang="ru-RU" sz="1000" b="1" u="none" strike="noStrike" dirty="0" smtClean="0"/>
                        <a:t>385,1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/>
                        <a:t>177 131,4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48" marR="6048" marT="60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/>
                        <a:t>182 964,5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48" marR="6048" marT="6048" marB="0"/>
                </a:tc>
              </a:tr>
              <a:tr h="181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Налоги </a:t>
                      </a:r>
                      <a:r>
                        <a:rPr lang="ru-RU" sz="1000" u="none" strike="noStrike" dirty="0"/>
                        <a:t>на прибыль, доходы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80 613 </a:t>
                      </a:r>
                      <a:r>
                        <a:rPr lang="ru-RU" sz="1000" u="none" strike="noStrike" dirty="0" smtClean="0"/>
                        <a:t>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83 030,7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85 </a:t>
                      </a:r>
                      <a:r>
                        <a:rPr lang="ru-RU" sz="1000" u="none" strike="noStrike" dirty="0" smtClean="0"/>
                        <a:t>545,00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374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Акцизы </a:t>
                      </a:r>
                      <a:r>
                        <a:rPr lang="ru-RU" sz="1000" u="none" strike="noStrike" dirty="0"/>
                        <a:t>по подакцизным товарам (продукции), производимым на </a:t>
                      </a:r>
                      <a:r>
                        <a:rPr lang="ru-RU" sz="1000" u="none" strike="noStrike" dirty="0" smtClean="0"/>
                        <a:t>              территории </a:t>
                      </a:r>
                      <a:r>
                        <a:rPr lang="ru-RU" sz="1000" u="none" strike="noStrike" dirty="0"/>
                        <a:t>Российской Федерации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14 598 </a:t>
                      </a:r>
                      <a:r>
                        <a:rPr lang="ru-RU" sz="1000" u="none" strike="noStrike" dirty="0" smtClean="0"/>
                        <a:t>,5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14 </a:t>
                      </a:r>
                      <a:r>
                        <a:rPr lang="ru-RU" sz="1000" u="none" strike="noStrike" dirty="0" smtClean="0"/>
                        <a:t>598,45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14 </a:t>
                      </a:r>
                      <a:r>
                        <a:rPr lang="ru-RU" sz="1000" u="none" strike="noStrike" dirty="0" smtClean="0"/>
                        <a:t>598,4  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181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Налоги </a:t>
                      </a:r>
                      <a:r>
                        <a:rPr lang="ru-RU" sz="1000" u="none" strike="noStrike" dirty="0"/>
                        <a:t>на совокупный доход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 </a:t>
                      </a:r>
                      <a:r>
                        <a:rPr lang="ru-RU" sz="1000" u="none" strike="noStrike" dirty="0" smtClean="0"/>
                        <a:t>730,6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14 </a:t>
                      </a:r>
                      <a:r>
                        <a:rPr lang="ru-RU" sz="1000" u="none" strike="noStrike" dirty="0" smtClean="0"/>
                        <a:t>816,2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13 </a:t>
                      </a:r>
                      <a:r>
                        <a:rPr lang="ru-RU" sz="1000" u="none" strike="noStrike" dirty="0" smtClean="0"/>
                        <a:t>926,0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181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Налоги </a:t>
                      </a:r>
                      <a:r>
                        <a:rPr lang="ru-RU" sz="1000" u="none" strike="noStrike" dirty="0"/>
                        <a:t>на имущество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22 900 </a:t>
                      </a:r>
                      <a:r>
                        <a:rPr lang="ru-RU" sz="1000" u="none" strike="noStrike" dirty="0" smtClean="0"/>
                        <a:t>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26 </a:t>
                      </a:r>
                      <a:r>
                        <a:rPr lang="ru-RU" sz="1000" u="none" strike="noStrike" dirty="0" smtClean="0"/>
                        <a:t>000,0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29 </a:t>
                      </a:r>
                      <a:r>
                        <a:rPr lang="ru-RU" sz="1000" u="none" strike="noStrike" dirty="0" smtClean="0"/>
                        <a:t>400,0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181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Налог </a:t>
                      </a:r>
                      <a:r>
                        <a:rPr lang="ru-RU" sz="1000" u="none" strike="noStrike" dirty="0"/>
                        <a:t>на имущество физических лиц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 </a:t>
                      </a:r>
                      <a:r>
                        <a:rPr lang="ru-RU" sz="1000" u="none" strike="noStrike" dirty="0" smtClean="0"/>
                        <a:t>800,0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12 </a:t>
                      </a:r>
                      <a:r>
                        <a:rPr lang="ru-RU" sz="1000" u="none" strike="noStrike" dirty="0" smtClean="0"/>
                        <a:t>900,0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 </a:t>
                      </a:r>
                      <a:r>
                        <a:rPr lang="ru-RU" sz="1000" u="none" strike="noStrike" dirty="0" smtClean="0"/>
                        <a:t>300,0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181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Земельный </a:t>
                      </a:r>
                      <a:r>
                        <a:rPr lang="ru-RU" sz="1000" u="none" strike="noStrike" dirty="0"/>
                        <a:t>налог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12 </a:t>
                      </a:r>
                      <a:r>
                        <a:rPr lang="ru-RU" sz="1000" u="none" strike="noStrike" dirty="0" smtClean="0"/>
                        <a:t>100,0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13 </a:t>
                      </a:r>
                      <a:r>
                        <a:rPr lang="ru-RU" sz="1000" u="none" strike="noStrike" dirty="0" smtClean="0"/>
                        <a:t>100,0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14 </a:t>
                      </a:r>
                      <a:r>
                        <a:rPr lang="ru-RU" sz="1000" u="none" strike="noStrike" dirty="0" smtClean="0"/>
                        <a:t>100,0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181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Государственная </a:t>
                      </a:r>
                      <a:r>
                        <a:rPr lang="ru-RU" sz="1000" u="none" strike="noStrike" dirty="0"/>
                        <a:t>пошлина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 </a:t>
                      </a:r>
                      <a:r>
                        <a:rPr lang="ru-RU" sz="1000" u="none" strike="noStrike" dirty="0" smtClean="0"/>
                        <a:t>530,0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 </a:t>
                      </a:r>
                      <a:r>
                        <a:rPr lang="ru-RU" sz="1000" u="none" strike="noStrike" dirty="0" smtClean="0"/>
                        <a:t>130,0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 </a:t>
                      </a:r>
                      <a:r>
                        <a:rPr lang="ru-RU" sz="1000" u="none" strike="noStrike" dirty="0" smtClean="0"/>
                        <a:t>630,0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394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Доходы </a:t>
                      </a:r>
                      <a:r>
                        <a:rPr lang="ru-RU" sz="1000" u="none" strike="noStrike" dirty="0"/>
                        <a:t>от использования имущества, находящегося в государственной и </a:t>
                      </a:r>
                      <a:r>
                        <a:rPr lang="ru-RU" sz="1000" u="none" strike="noStrike" dirty="0" smtClean="0"/>
                        <a:t>  муниципальной </a:t>
                      </a:r>
                      <a:r>
                        <a:rPr lang="ru-RU" sz="1000" u="none" strike="noStrike" dirty="0"/>
                        <a:t>собственности.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25 </a:t>
                      </a:r>
                      <a:r>
                        <a:rPr lang="ru-RU" sz="1000" u="none" strike="noStrike" dirty="0" smtClean="0"/>
                        <a:t>585,7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24 </a:t>
                      </a:r>
                      <a:r>
                        <a:rPr lang="ru-RU" sz="1000" u="none" strike="noStrike" dirty="0" smtClean="0"/>
                        <a:t>754,9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25 </a:t>
                      </a:r>
                      <a:r>
                        <a:rPr lang="ru-RU" sz="1000" u="none" strike="noStrike" dirty="0" smtClean="0"/>
                        <a:t>979,2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229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Платежи </a:t>
                      </a:r>
                      <a:r>
                        <a:rPr lang="ru-RU" sz="1000" u="none" strike="noStrike" dirty="0"/>
                        <a:t>при пользовании природными ресурсами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 </a:t>
                      </a:r>
                      <a:r>
                        <a:rPr lang="ru-RU" sz="1000" u="none" strike="noStrike" dirty="0" smtClean="0"/>
                        <a:t>021,0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 </a:t>
                      </a:r>
                      <a:r>
                        <a:rPr lang="ru-RU" sz="1000" u="none" strike="noStrike" dirty="0" smtClean="0"/>
                        <a:t>202,0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 </a:t>
                      </a:r>
                      <a:r>
                        <a:rPr lang="ru-RU" sz="1000" u="none" strike="noStrike" dirty="0" smtClean="0"/>
                        <a:t>394,0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35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Доходы </a:t>
                      </a:r>
                      <a:r>
                        <a:rPr lang="ru-RU" sz="1000" u="none" strike="noStrike" dirty="0"/>
                        <a:t>от оказания платных услуг (работ) и компенсации затрат </a:t>
                      </a:r>
                      <a:r>
                        <a:rPr lang="ru-RU" sz="1000" u="none" strike="noStrike" baseline="0" dirty="0" smtClean="0"/>
                        <a:t>  г</a:t>
                      </a:r>
                      <a:r>
                        <a:rPr lang="ru-RU" sz="1000" u="none" strike="noStrike" dirty="0" smtClean="0"/>
                        <a:t>осударства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982 </a:t>
                      </a:r>
                      <a:r>
                        <a:rPr lang="ru-RU" sz="1000" u="none" strike="noStrike" dirty="0" smtClean="0"/>
                        <a:t>,6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855,3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801,6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252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Доходы </a:t>
                      </a:r>
                      <a:r>
                        <a:rPr lang="ru-RU" sz="1000" u="none" strike="noStrike" dirty="0"/>
                        <a:t>от продажи материальных и нематериальных активов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 </a:t>
                      </a:r>
                      <a:r>
                        <a:rPr lang="ru-RU" sz="1000" u="none" strike="noStrike" dirty="0" smtClean="0"/>
                        <a:t>517,7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 </a:t>
                      </a:r>
                      <a:r>
                        <a:rPr lang="ru-RU" sz="1000" u="none" strike="noStrike" dirty="0" smtClean="0"/>
                        <a:t>814,9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 </a:t>
                      </a:r>
                      <a:r>
                        <a:rPr lang="ru-RU" sz="1000" u="none" strike="noStrike" dirty="0" smtClean="0"/>
                        <a:t>752,5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181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Штрафы</a:t>
                      </a:r>
                      <a:r>
                        <a:rPr lang="ru-RU" sz="1000" u="none" strike="noStrike" dirty="0"/>
                        <a:t>, санкции, возмещение ущерба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906 </a:t>
                      </a:r>
                      <a:r>
                        <a:rPr lang="ru-RU" sz="1000" u="none" strike="noStrike" dirty="0" smtClean="0"/>
                        <a:t>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928,9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937,8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181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/>
                        <a:t>  Безвозмездные </a:t>
                      </a:r>
                      <a:r>
                        <a:rPr lang="ru-RU" sz="1000" b="1" u="none" strike="noStrike" dirty="0"/>
                        <a:t>поступления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802 </a:t>
                      </a:r>
                      <a:r>
                        <a:rPr lang="ru-RU" sz="1000" b="1" u="none" strike="noStrike" dirty="0" smtClean="0"/>
                        <a:t>734,0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731 </a:t>
                      </a:r>
                      <a:r>
                        <a:rPr lang="ru-RU" sz="1000" b="1" u="none" strike="noStrike" dirty="0" smtClean="0"/>
                        <a:t>516,8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754 </a:t>
                      </a:r>
                      <a:r>
                        <a:rPr lang="ru-RU" sz="1000" b="1" u="none" strike="noStrike" dirty="0" smtClean="0"/>
                        <a:t>599,0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35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Безвозмездные </a:t>
                      </a:r>
                      <a:r>
                        <a:rPr lang="ru-RU" sz="1000" u="none" strike="noStrike" dirty="0"/>
                        <a:t>поступления от других бюджетов бюджетной системы Российской Федерации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802 </a:t>
                      </a:r>
                      <a:r>
                        <a:rPr lang="ru-RU" sz="1000" u="none" strike="noStrike" dirty="0" smtClean="0"/>
                        <a:t>734,0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731 </a:t>
                      </a:r>
                      <a:r>
                        <a:rPr lang="ru-RU" sz="1000" u="none" strike="noStrike" dirty="0" smtClean="0"/>
                        <a:t>516,8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754 599,0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35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Дотации </a:t>
                      </a:r>
                      <a:r>
                        <a:rPr lang="ru-RU" sz="1000" u="none" strike="noStrike" dirty="0"/>
                        <a:t>бюджетам субъектов Российской Федерации и муниципальных </a:t>
                      </a:r>
                      <a:r>
                        <a:rPr lang="ru-RU" sz="1000" u="none" strike="noStrike" dirty="0" smtClean="0"/>
                        <a:t>  образований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118 </a:t>
                      </a:r>
                      <a:r>
                        <a:rPr lang="ru-RU" sz="1000" u="none" strike="noStrike" dirty="0" smtClean="0"/>
                        <a:t>125,0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 </a:t>
                      </a:r>
                      <a:r>
                        <a:rPr lang="ru-RU" sz="1000" u="none" strike="noStrike" dirty="0" smtClean="0"/>
                        <a:t>101,0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 </a:t>
                      </a:r>
                      <a:r>
                        <a:rPr lang="ru-RU" sz="1000" u="none" strike="noStrike" dirty="0" smtClean="0"/>
                        <a:t>259,0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35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/>
                        <a:t>  Субсидии </a:t>
                      </a:r>
                      <a:r>
                        <a:rPr lang="ru-RU" sz="1000" u="none" strike="noStrike" dirty="0"/>
                        <a:t>бюджетам бюджетной системы Российской Федерации </a:t>
                      </a:r>
                      <a:r>
                        <a:rPr lang="ru-RU" sz="1000" u="none" strike="noStrike" dirty="0" smtClean="0"/>
                        <a:t>(  межбюджетные </a:t>
                      </a:r>
                      <a:r>
                        <a:rPr lang="ru-RU" sz="1000" u="none" strike="noStrike" dirty="0"/>
                        <a:t>субсидии)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308 </a:t>
                      </a:r>
                      <a:r>
                        <a:rPr lang="ru-RU" sz="1000" u="none" strike="noStrike" dirty="0" smtClean="0"/>
                        <a:t>845,0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443 </a:t>
                      </a:r>
                      <a:r>
                        <a:rPr lang="ru-RU" sz="1000" u="none" strike="noStrike" dirty="0" smtClean="0"/>
                        <a:t>344,0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440 </a:t>
                      </a:r>
                      <a:r>
                        <a:rPr lang="ru-RU" sz="1000" u="none" strike="noStrike" dirty="0" smtClean="0"/>
                        <a:t>804,0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35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 smtClean="0"/>
                        <a:t>  Субвенции </a:t>
                      </a:r>
                      <a:r>
                        <a:rPr lang="ru-RU" sz="1000" b="0" u="none" strike="noStrike" dirty="0"/>
                        <a:t>бюджетам субъектов Российской Федерации и муниципальных образований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/>
                        <a:t>375 </a:t>
                      </a:r>
                      <a:r>
                        <a:rPr lang="ru-RU" sz="1000" b="0" u="none" strike="noStrike" dirty="0" smtClean="0"/>
                        <a:t>764,0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/>
                        <a:t>281 </a:t>
                      </a:r>
                      <a:r>
                        <a:rPr lang="ru-RU" sz="1000" b="0" u="none" strike="noStrike" dirty="0" smtClean="0"/>
                        <a:t>071,8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/>
                        <a:t>306 </a:t>
                      </a:r>
                      <a:r>
                        <a:rPr lang="ru-RU" sz="1000" b="0" u="none" strike="noStrike" dirty="0" smtClean="0"/>
                        <a:t>536,0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  <a:tr h="181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smtClean="0"/>
                        <a:t>  Всего </a:t>
                      </a:r>
                      <a:r>
                        <a:rPr lang="ru-RU" sz="1000" b="1" u="none" strike="noStrike" dirty="0"/>
                        <a:t>доходов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977 </a:t>
                      </a:r>
                      <a:r>
                        <a:rPr lang="ru-RU" sz="1000" b="1" u="none" strike="noStrike" dirty="0" smtClean="0"/>
                        <a:t>119,1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908 648,2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/>
                        <a:t>937 563,5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48" marR="6048" marT="6048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Структура доходов бюджета Кушвинского городского округа на 2015 год и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плановый период 2016 и 2017 годов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827584" y="2060848"/>
          <a:ext cx="77048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96336" y="162880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тыс. руб.</a:t>
            </a:r>
            <a:endParaRPr lang="ru-RU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Динамика основных параметров доходов бюджета Кушвинского городского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округа за 2013 - 2017 годы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23528" y="1556792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84368" y="15567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тыс. руб.</a:t>
            </a:r>
            <a:endParaRPr lang="ru-RU" sz="1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Структура налоговых доходов бюджета                       Кушвинского городского округа на 2015 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Изображение 08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3356992"/>
            <a:ext cx="2880320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9" name="Диаграмма 8"/>
          <p:cNvGraphicFramePr/>
          <p:nvPr/>
        </p:nvGraphicFramePr>
        <p:xfrm>
          <a:off x="251520" y="1916832"/>
          <a:ext cx="6096000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Азбука бюджета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4365104"/>
            <a:ext cx="8496944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ru-RU" sz="1400" b="1" dirty="0" smtClean="0"/>
              <a:t>Дорожный фо</a:t>
            </a:r>
            <a:r>
              <a:rPr lang="ru-RU" sz="1400" dirty="0" smtClean="0"/>
              <a:t>нд – часть средств бюджета, подлежащая использованию в целях финансового обеспечения дорожной деятельности автомобильных дорог общего пользования, а также капитального ремонта и ремонта дворовых территорий многоквартирных домов, проездов.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564904"/>
            <a:ext cx="8496944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Дотации</a:t>
            </a:r>
            <a:r>
              <a:rPr lang="ru-RU" sz="1400" dirty="0" smtClean="0"/>
              <a:t> – межбюджетные трансферты, предоставляемые на безвозмездной и безвозвратной основе без установления направлений и (или) условий их использования 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429000"/>
            <a:ext cx="8496944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/>
            <a:r>
              <a:rPr lang="ru-RU" sz="1400" b="1" dirty="0" smtClean="0"/>
              <a:t>Субсидии</a:t>
            </a:r>
            <a:r>
              <a:rPr lang="ru-RU" sz="1400" dirty="0" smtClean="0"/>
              <a:t> – межбюджетные трансферты, предоставляемые в целях софинансирования расходных обязательств муниципального  образования по вопросам местного значения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628800"/>
            <a:ext cx="8496944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Межбюджетные трансферты</a:t>
            </a:r>
            <a:r>
              <a:rPr lang="ru-RU" sz="1400" dirty="0" smtClean="0"/>
              <a:t> – средства, предоставляемые одним бюджетом бюджетной системы Российской Федерации другому бюджету  бюджетной системы Российской Федерации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373216"/>
            <a:ext cx="8496944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Государственный или муниципальный долг</a:t>
            </a:r>
            <a:r>
              <a:rPr lang="ru-RU" sz="1400" dirty="0" smtClean="0"/>
              <a:t> – обязательства, возникшие из государственных или муниципальных заимствований, гарантий по обязательствам третьих лиц, другие обязательства принятые на себя Российской Федерацией, субъектом Российской Федерации, муниципальным образованием    </a:t>
            </a:r>
            <a:endParaRPr lang="ru-RU" sz="1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Структура налоговых доходов бюджета                   Кушвинского городского округа на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плановый период 2016 и 2017 годов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23528" y="1556792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4008" y="21328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Структура неналоговых доходов бюджета                       Кушвинского городского округа на 2015 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51520" y="1628800"/>
          <a:ext cx="871296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Структура неналоговых доходов бюджета                   Кушвинского городского округа на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плановый период 2016 и 2017 годов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23528" y="1556792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4008" y="21328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Структура межбюджетных трансфертов на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2015 год и плановый период 2016 и 2017 годов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1700808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9" name="Рисунок 8" descr="aмин финe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1700809"/>
            <a:ext cx="289005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BottomRigh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Выравнивание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бюджетной обеспеченности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2015 год и плановый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период 2016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2017 годов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79512" y="1484784"/>
          <a:ext cx="525658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21328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dirty="0" smtClean="0">
                <a:latin typeface="Sylfaen" pitchFamily="18" charset="0"/>
              </a:rPr>
              <a:t>+ 118,1</a:t>
            </a:r>
          </a:p>
          <a:p>
            <a:pPr algn="ctr"/>
            <a:r>
              <a:rPr lang="ru-RU" b="1" dirty="0" smtClean="0">
                <a:latin typeface="Sylfaen" pitchFamily="18" charset="0"/>
              </a:rPr>
              <a:t>млн. руб</a:t>
            </a:r>
            <a:r>
              <a:rPr lang="ru-RU" dirty="0" smtClean="0"/>
              <a:t>.*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407707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latin typeface="Sylfaen" pitchFamily="18" charset="0"/>
              </a:rPr>
              <a:t>+ 272,9 </a:t>
            </a:r>
          </a:p>
          <a:p>
            <a:pPr algn="ctr"/>
            <a:r>
              <a:rPr lang="ru-RU" b="1" dirty="0" smtClean="0">
                <a:latin typeface="Sylfaen" pitchFamily="18" charset="0"/>
              </a:rPr>
              <a:t>млн. руб.*</a:t>
            </a:r>
            <a:endParaRPr lang="ru-RU" b="1" dirty="0"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286255">
            <a:off x="1559850" y="3241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ylfaen" pitchFamily="18" charset="0"/>
              </a:rPr>
              <a:t>=391,0 млн. руб</a:t>
            </a:r>
            <a:r>
              <a:rPr lang="ru-RU" dirty="0" smtClean="0"/>
              <a:t>.* </a:t>
            </a:r>
            <a:endParaRPr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067944" y="3284984"/>
          <a:ext cx="507605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9512" y="616530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Суммы, предусмотренные в бюджете Кушвинского городского округа  на 2015 год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1484784"/>
            <a:ext cx="4032448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Средства на выравнивание бюджетной обеспеченности предоставляют для обеспечения равных финансовых возможностей муниципальных образований для реализации их полномочий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Свод расходов бюджета Кушвинского городского округа на 2015 год и плановый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период 2016 и 2017 годов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1520" y="1700812"/>
          <a:ext cx="8640960" cy="45364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60440"/>
                <a:gridCol w="1656184"/>
                <a:gridCol w="1573718"/>
                <a:gridCol w="1450618"/>
              </a:tblGrid>
              <a:tr h="3024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Наименование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2015 год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2016 год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2017 год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  <a:tr h="3024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/>
                        <a:t>  ОБЩЕГОСУДАРСТВЕННЫЕ </a:t>
                      </a:r>
                      <a:r>
                        <a:rPr lang="ru-RU" sz="1200" u="none" strike="noStrike" dirty="0"/>
                        <a:t>ВОПРОСЫ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107 416,6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97 821,40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98 938,70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  <a:tr h="60486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/>
                        <a:t>  НАЦИОНАЛЬНАЯ </a:t>
                      </a:r>
                      <a:r>
                        <a:rPr lang="ru-RU" sz="1200" u="none" strike="noStrike" dirty="0"/>
                        <a:t>БЕЗОПАСНОСТЬ И </a:t>
                      </a:r>
                      <a:r>
                        <a:rPr lang="ru-RU" sz="1200" u="none" strike="noStrike" dirty="0" smtClean="0"/>
                        <a:t>  ПРАВООХРАНИТЕЛЬНАЯ </a:t>
                      </a:r>
                      <a:r>
                        <a:rPr lang="ru-RU" sz="1200" u="none" strike="noStrike" dirty="0"/>
                        <a:t>ДЕЯТЕЛЬНОСТЬ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6 805,1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6 519,80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6 962,10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  <a:tr h="3024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/>
                        <a:t>  НАЦИОНАЛЬНАЯ </a:t>
                      </a:r>
                      <a:r>
                        <a:rPr lang="ru-RU" sz="1200" u="none" strike="noStrike" dirty="0"/>
                        <a:t>ЭКОНОМИКА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15 979,5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15 475,50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15 466,80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  <a:tr h="3024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/>
                        <a:t>  ЖИЛИЩНО-КОММУНАЛЬНОЕ </a:t>
                      </a:r>
                      <a:r>
                        <a:rPr lang="ru-RU" sz="1200" u="none" strike="noStrike" dirty="0"/>
                        <a:t>ХОЗЯЙСТВО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22 017,0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42 218,90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17 262,80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  <a:tr h="3024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/>
                        <a:t>  ОХРАНА </a:t>
                      </a:r>
                      <a:r>
                        <a:rPr lang="ru-RU" sz="1200" u="none" strike="noStrike" dirty="0"/>
                        <a:t>ОКРУЖАЮЩЕЙ СРЕДЫ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42,5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  <a:tr h="3024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/>
                        <a:t>  ОБРАЗОВАНИЕ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599 528,9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627 175,30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657 685,70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  <a:tr h="3024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/>
                        <a:t>  КУЛЬТУРА</a:t>
                      </a:r>
                      <a:r>
                        <a:rPr lang="ru-RU" sz="1200" u="none" strike="noStrike" dirty="0"/>
                        <a:t>, КИНЕМАТОГРАФИЯ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77 041,1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74 473,80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81 327,50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  <a:tr h="3024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/>
                        <a:t>  СОЦИАЛЬНАЯ </a:t>
                      </a:r>
                      <a:r>
                        <a:rPr lang="ru-RU" sz="1200" u="none" strike="noStrike" dirty="0"/>
                        <a:t>ПОЛИТИКА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117 897,3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1 713,70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1 736,70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  <a:tr h="3024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/>
                        <a:t>  ФИЗИЧЕСКАЯ </a:t>
                      </a:r>
                      <a:r>
                        <a:rPr lang="ru-RU" sz="1200" u="none" strike="noStrike" dirty="0"/>
                        <a:t>КУЛЬТУРА И СПОРТ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28 134,1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27 132,67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27 141,50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  <a:tr h="3024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/>
                        <a:t>  СРЕДСТВА </a:t>
                      </a:r>
                      <a:r>
                        <a:rPr lang="ru-RU" sz="1200" u="none" strike="noStrike" dirty="0"/>
                        <a:t>МАССОВОЙ ИНФОРМАЦИИ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2 152,0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1 250,00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1 300,00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  <a:tr h="60486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 smtClean="0"/>
                        <a:t>  ОБСЛУЖИВАНИЕ </a:t>
                      </a:r>
                      <a:r>
                        <a:rPr lang="ru-RU" sz="1200" u="none" strike="noStrike" dirty="0"/>
                        <a:t>ГОСУДАРСТВЕННОГО </a:t>
                      </a:r>
                      <a:r>
                        <a:rPr lang="ru-RU" sz="1200" u="none" strike="noStrike" dirty="0" smtClean="0"/>
                        <a:t>И  </a:t>
                      </a:r>
                      <a:r>
                        <a:rPr lang="ru-RU" sz="1200" u="none" strike="noStrike" dirty="0"/>
                        <a:t>МУНИЦИПАЛЬНОГО ДОЛГА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105,0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105,00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105,00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  <a:tr h="302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/>
                        <a:t>  ВСЕГО </a:t>
                      </a:r>
                      <a:r>
                        <a:rPr lang="ru-RU" sz="1200" b="1" u="none" strike="noStrike" dirty="0"/>
                        <a:t>РАСХОДОВ: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977 119,1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893 886,1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907 926,8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815" marR="7815" marT="781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Структура расходов бюджета Кушвинского городского округа на 2015 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-252536" y="1556792"/>
          <a:ext cx="9793088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8" name="Рисунок 7" descr="38_2m16oxl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4365104"/>
            <a:ext cx="2775570" cy="1839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preview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95542" y="1484784"/>
            <a:ext cx="281983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092.jpg"/>
          <p:cNvPicPr>
            <a:picLocks noChangeAspect="1"/>
          </p:cNvPicPr>
          <p:nvPr/>
        </p:nvPicPr>
        <p:blipFill>
          <a:blip r:embed="rId12" cstate="print"/>
          <a:srcRect t="15292"/>
          <a:stretch>
            <a:fillRect/>
          </a:stretch>
        </p:blipFill>
        <p:spPr>
          <a:xfrm>
            <a:off x="3923928" y="4917290"/>
            <a:ext cx="2621286" cy="160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Изображение 116.jpg"/>
          <p:cNvPicPr>
            <a:picLocks noChangeAspect="1"/>
          </p:cNvPicPr>
          <p:nvPr/>
        </p:nvPicPr>
        <p:blipFill>
          <a:blip r:embed="rId13" cstate="print"/>
          <a:srcRect t="8492"/>
          <a:stretch>
            <a:fillRect/>
          </a:stretch>
        </p:blipFill>
        <p:spPr>
          <a:xfrm>
            <a:off x="1475656" y="5157192"/>
            <a:ext cx="2543944" cy="1551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067944" y="1556792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pic>
        <p:nvPicPr>
          <p:cNvPr id="13" name="Рисунок 12" descr="Изображение 12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512" y="5556504"/>
            <a:ext cx="1950720" cy="130149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Муниципальные программы Кушвинского городского округа на 2015 год и плановый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период 2016 и 2017 годов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916832"/>
          <a:ext cx="8424936" cy="46805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36505"/>
                <a:gridCol w="1461167"/>
                <a:gridCol w="1213632"/>
                <a:gridCol w="1213632"/>
              </a:tblGrid>
              <a:tr h="4349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Наименование программы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2015 год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2016 год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2017 год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</a:tr>
              <a:tr h="65239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/>
                        <a:t>Муниципальная программа "Развитие и обеспечение эффективности деятельности администрации Кушвинского городского округа до 2020 года"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20 </a:t>
                      </a:r>
                      <a:r>
                        <a:rPr lang="ru-RU" sz="1200" u="none" strike="noStrike" dirty="0" smtClean="0"/>
                        <a:t>294,8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18 </a:t>
                      </a:r>
                      <a:r>
                        <a:rPr lang="ru-RU" sz="1200" u="none" strike="noStrike" dirty="0" smtClean="0"/>
                        <a:t>820,7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19 </a:t>
                      </a:r>
                      <a:r>
                        <a:rPr lang="ru-RU" sz="1200" u="none" strike="noStrike" dirty="0" smtClean="0"/>
                        <a:t>190,5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</a:tr>
              <a:tr h="65239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/>
                        <a:t>Муниципальная программа "Повышение эффективности управления муниципальной собственностью Кушвинского городского округа до 2020 года"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11 </a:t>
                      </a:r>
                      <a:r>
                        <a:rPr lang="ru-RU" sz="1200" u="none" strike="noStrike" dirty="0" smtClean="0"/>
                        <a:t>237,8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33 </a:t>
                      </a:r>
                      <a:r>
                        <a:rPr lang="ru-RU" sz="1200" u="none" strike="noStrike" dirty="0" smtClean="0"/>
                        <a:t>024,6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9 </a:t>
                      </a:r>
                      <a:r>
                        <a:rPr lang="ru-RU" sz="1200" u="none" strike="noStrike" dirty="0" smtClean="0"/>
                        <a:t>385,1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</a:tr>
              <a:tr h="98361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/>
                        <a:t>Муниципальная программа "Реализация вопросов местного значения и осуществление государственных полномочий муниципальным казенным учреждением Кушвинского городского округа "Комитет жилищно-коммунальной сферы" до 2020 года"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170 </a:t>
                      </a:r>
                      <a:r>
                        <a:rPr lang="ru-RU" sz="1200" u="none" strike="noStrike" dirty="0" smtClean="0"/>
                        <a:t>738,6</a:t>
                      </a: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68 </a:t>
                      </a:r>
                      <a:r>
                        <a:rPr lang="ru-RU" sz="1200" u="none" strike="noStrike" dirty="0" smtClean="0"/>
                        <a:t>124,4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42 </a:t>
                      </a:r>
                      <a:r>
                        <a:rPr lang="ru-RU" sz="1200" u="none" strike="noStrike" dirty="0" smtClean="0"/>
                        <a:t>529,2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</a:tr>
              <a:tr h="4349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/>
                        <a:t>Муниципальная программа "Развитие системы образования в Кушвинском городском округе до 2020 года"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550 </a:t>
                      </a:r>
                      <a:r>
                        <a:rPr lang="ru-RU" sz="1200" u="none" strike="noStrike" dirty="0" smtClean="0"/>
                        <a:t>543,4</a:t>
                      </a: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558 </a:t>
                      </a:r>
                      <a:r>
                        <a:rPr lang="ru-RU" sz="1200" u="none" strike="noStrike" dirty="0" smtClean="0"/>
                        <a:t>540,5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614 </a:t>
                      </a:r>
                      <a:r>
                        <a:rPr lang="ru-RU" sz="1200" u="none" strike="noStrike" dirty="0" smtClean="0"/>
                        <a:t>101,4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</a:tr>
              <a:tr h="4349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/>
                        <a:t>Муниципальная программа "Развитие культуры в Кушвинском городском округе до 2020 года"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116 </a:t>
                      </a:r>
                      <a:r>
                        <a:rPr lang="ru-RU" sz="1200" u="none" strike="noStrike" dirty="0" smtClean="0"/>
                        <a:t>810,3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113 </a:t>
                      </a:r>
                      <a:r>
                        <a:rPr lang="ru-RU" sz="1200" u="none" strike="noStrike" dirty="0" smtClean="0"/>
                        <a:t>053,0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119 </a:t>
                      </a:r>
                      <a:r>
                        <a:rPr lang="ru-RU" sz="1200" u="none" strike="noStrike" dirty="0" smtClean="0"/>
                        <a:t>906,6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</a:tr>
              <a:tr h="4349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/>
                        <a:t>Муниципальная программа "Развитие физической культуры и спорта в Кушвинском городском округе до 2020 года"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33 </a:t>
                      </a:r>
                      <a:r>
                        <a:rPr lang="ru-RU" sz="1200" u="none" strike="noStrike" dirty="0" smtClean="0"/>
                        <a:t>400,5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32 188 </a:t>
                      </a:r>
                      <a:r>
                        <a:rPr lang="ru-RU" sz="1200" u="none" strike="noStrike" dirty="0" smtClean="0"/>
                        <a:t>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32 </a:t>
                      </a:r>
                      <a:r>
                        <a:rPr lang="ru-RU" sz="1200" u="none" strike="noStrike" dirty="0" smtClean="0"/>
                        <a:t>146,7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</a:tr>
              <a:tr h="43493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/>
                        <a:t>Муниципальная программа "Управление муниципальными финансами Кушвинского городского округа до 2020 года"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37 </a:t>
                      </a:r>
                      <a:r>
                        <a:rPr lang="ru-RU" sz="1200" u="none" strike="noStrike" dirty="0" smtClean="0"/>
                        <a:t>682,5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37 </a:t>
                      </a:r>
                      <a:r>
                        <a:rPr lang="ru-RU" sz="1200" u="none" strike="noStrike" dirty="0" smtClean="0"/>
                        <a:t>682,5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37 </a:t>
                      </a:r>
                      <a:r>
                        <a:rPr lang="ru-RU" sz="1200" u="none" strike="noStrike" dirty="0" smtClean="0"/>
                        <a:t>682,5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</a:tr>
              <a:tr h="217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/>
                        <a:t>ВСЕГО: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940 </a:t>
                      </a:r>
                      <a:r>
                        <a:rPr lang="ru-RU" sz="1200" b="1" u="none" strike="noStrike" dirty="0" smtClean="0"/>
                        <a:t>707,9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861 </a:t>
                      </a:r>
                      <a:r>
                        <a:rPr lang="ru-RU" sz="1200" b="1" u="none" strike="noStrike" dirty="0" smtClean="0"/>
                        <a:t>434,0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/>
                        <a:t>874 </a:t>
                      </a:r>
                      <a:r>
                        <a:rPr lang="ru-RU" sz="1200" b="1" u="none" strike="noStrike" dirty="0" smtClean="0"/>
                        <a:t>942,0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655" marR="6655" marT="665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2360" y="16288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тыс. руб.</a:t>
            </a:r>
            <a:endParaRPr lang="ru-RU" sz="12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Структура м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униципальных программ Кушвинского городского округа на 2015 год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79512" y="1556792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Значимые мероприятия в рамках м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униципальных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программ Кушвинского городского округа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2015 год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0" y="1628800"/>
          <a:ext cx="89644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ллаж-Кушва-630x31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645025"/>
            <a:ext cx="8496944" cy="29523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Азбука бюджета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700808"/>
            <a:ext cx="8496944" cy="10801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Публичные обязательства </a:t>
            </a:r>
            <a:r>
              <a:rPr lang="ru-RU" sz="1400" dirty="0" smtClean="0"/>
              <a:t>– это возникающие на  основе закона, иного нормативного правового акта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установленный указанным законом, актом порядок его определения (расчета, индексации)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068960"/>
            <a:ext cx="8496944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ru-RU" sz="1400" b="1" dirty="0" smtClean="0"/>
              <a:t>Публичные нормативные обязательства</a:t>
            </a:r>
            <a:r>
              <a:rPr lang="ru-RU" sz="1400" dirty="0" smtClean="0"/>
              <a:t> –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 установленный порядок его индексации</a:t>
            </a:r>
            <a:endParaRPr lang="ru-RU" sz="1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51480"/>
            <a:ext cx="8758931" cy="514587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Муниципальная программа КГО «Развитие и обеспечение эффективности деятельности 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администрации Кушвинского городского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округа до 2020 года»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95536" y="1628800"/>
          <a:ext cx="85689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МИ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3"/>
            <a:ext cx="8828181" cy="50405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Муниципальная программа КГО «Повышение эффективности управления муниципальной собственностью Кушвинского городского 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округа до 2020 года»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23528" y="1628800"/>
          <a:ext cx="85689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Муниципальная программа КГО «Реализация вопросов местного значения и осуществление государственных полномочий                             м       муниципальным казенным учреждением Кушвинского городского       </a:t>
            </a:r>
            <a:b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округа "Комитет жилищно-коммунальной сферы" до 2020 года"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79512" y="1628800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Муниципальная программа КГО «Развитие системы образования в Кушвинском городском 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округе до 2020 года"»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79512" y="1700808"/>
          <a:ext cx="8712968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36f0ff187a65536f0ff187a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8712968" cy="51125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Муниципальная программа КГО «Развитие культуры в Кушвинском городском округе до 2020 года"»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79512" y="1628800"/>
          <a:ext cx="896448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Рисунок 6" descr="3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76056" y="4293096"/>
            <a:ext cx="3371850" cy="224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1--2-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91680" y="4293096"/>
            <a:ext cx="3390900" cy="2257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509120"/>
            <a:ext cx="4032448" cy="217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Изображение 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653136"/>
            <a:ext cx="3408040" cy="19835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Муниципальная программа КГО «Развитие физической культуры и спорта в Кушвинском городском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округе до 2020 года»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79512" y="1700808"/>
          <a:ext cx="89644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041.jpg"/>
          <p:cNvPicPr>
            <a:picLocks noChangeAspect="1"/>
          </p:cNvPicPr>
          <p:nvPr/>
        </p:nvPicPr>
        <p:blipFill>
          <a:blip r:embed="rId3" cstate="print"/>
          <a:srcRect b="8378"/>
          <a:stretch>
            <a:fillRect/>
          </a:stretch>
        </p:blipFill>
        <p:spPr>
          <a:xfrm>
            <a:off x="179512" y="1556792"/>
            <a:ext cx="8784976" cy="49685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Муниципальная программа КГО «Управление муниципальными финансами Кушвинского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городского округа до 2020 года»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79512" y="1700808"/>
          <a:ext cx="89644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Свод источников финансирования дефицита 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Кушвинского городского округа на 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2015 год и плановый период 2016 и 2017 годы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1916832"/>
          <a:ext cx="8352929" cy="44644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9611"/>
                <a:gridCol w="1821106"/>
                <a:gridCol w="1821106"/>
                <a:gridCol w="1821106"/>
              </a:tblGrid>
              <a:tr h="4058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Наименование источников финансирования дефицита бюджета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783" marR="6783" marT="678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2015 год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2016 год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/>
                        <a:t>2017 год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ctr"/>
                </a:tc>
              </a:tr>
              <a:tr h="4058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/>
                        <a:t>Всего источников финансирования дефицита бюджета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</a:tr>
              <a:tr h="8117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/>
                        <a:t>Бюджетные кредиты от других бюджетов бюджетной системы Российской Федерации в валюте Российской 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-4 062,1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-4 062,1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-4 054,3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</a:tr>
              <a:tr h="8117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/>
                        <a:t>Получение кредитов от других бюджетов бюджетной системы Российской Федерации бюджетами городских округов в валюте Российской 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</a:tr>
              <a:tr h="8117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/>
                        <a:t>Погашение бюджетами городских округов кредитов от других бюджетов бюджетной системы Российской Федерации в валюте Российской 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4 062,1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4 062,1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4 054,3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</a:tr>
              <a:tr h="4058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/>
                        <a:t>Изменение остатков средств на счетах по учету средств бюджета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4 062,1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4 062,1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4 054,3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</a:tr>
              <a:tr h="4058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/>
                        <a:t>Увеличение прочих остатков денежных средств бюджетов городских округов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-977 119,1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-908 648,2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-937 563,5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</a:tr>
              <a:tr h="4058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/>
                        <a:t>Уменьшение прочих остатков денежных средств бюджетов городских округов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981 181,2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912 710,3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941 617,8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83" marR="6783" marT="6783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12360" y="170080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тыс. руб.</a:t>
            </a:r>
            <a:endParaRPr lang="ru-RU" sz="10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дол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221088"/>
            <a:ext cx="3658294" cy="24092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Муниципальный долг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Кушвинского</a:t>
            </a:r>
            <a:b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городского округа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628800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Решением Думы Кушвинского городского округа от 18.12.2014 г. № 310 «О бюджете Кушвинского городского округа на 2015 год и плановый период 20146 и 2017 годов» установлен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Кушвинского городского округа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 состоянию на 01.01.2016 года – 15 796,9 тыс. руб.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 состоянию на 01.01.2017 года- 11 734,8 тыс. руб.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состоянию на 01.01.2018 года -  7 680,5 тыс. руб.</a:t>
            </a:r>
          </a:p>
          <a:p>
            <a:pPr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Бюджетные кредиты от других бюджетов бюджетной системы Российской Федерации в валюте Российской Федерации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Обслуживание муниципального долга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Кушвинского городского округа составляет 105,0 тыс. руб. на 2015, 2016, 2017 годы.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Контактная информация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7380312" y="3284984"/>
          <a:ext cx="144016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1600" y="1484784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город Кушва, ул. Красноармейская 16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Финансовое управление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Кушвинском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городском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округе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Начальник: Маскаева Оксана Валентиновна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График работы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: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            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тел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. 8 (34344) 2-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57-45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e-mail</a:t>
            </a: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: </a:t>
            </a:r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finkushva@mail.ru</a:t>
            </a:r>
            <a:endParaRPr lang="ru-RU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71600" y="3789040"/>
          <a:ext cx="3312368" cy="1676400"/>
        </p:xfrm>
        <a:graphic>
          <a:graphicData uri="http://schemas.openxmlformats.org/drawingml/2006/table">
            <a:tbl>
              <a:tblPr firstRow="1" bandRow="1">
                <a:effectLst>
                  <a:outerShdw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tableStyleId>{5C22544A-7EE6-4342-B048-85BDC9FD1C3A}</a:tableStyleId>
              </a:tblPr>
              <a:tblGrid>
                <a:gridCol w="936104"/>
                <a:gridCol w="2376264"/>
              </a:tblGrid>
              <a:tr h="11582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ПН.</a:t>
                      </a:r>
                    </a:p>
                    <a:p>
                      <a:r>
                        <a:rPr lang="ru-RU" sz="14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ВТ.</a:t>
                      </a:r>
                    </a:p>
                    <a:p>
                      <a:r>
                        <a:rPr lang="ru-RU" sz="14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ЧТ.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ПТ.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8 </a:t>
                      </a:r>
                      <a:r>
                        <a:rPr lang="ru-RU" sz="1800" b="1" baseline="300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00</a:t>
                      </a:r>
                      <a:r>
                        <a:rPr lang="ru-RU" sz="18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– 17 </a:t>
                      </a:r>
                      <a:r>
                        <a:rPr lang="ru-RU" sz="1800" b="1" baseline="300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00</a:t>
                      </a:r>
                    </a:p>
                    <a:p>
                      <a:pPr algn="ctr"/>
                      <a:endParaRPr lang="ru-RU" sz="800" b="1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1800" b="1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перерыв</a:t>
                      </a:r>
                    </a:p>
                    <a:p>
                      <a:pPr algn="ctr"/>
                      <a:r>
                        <a:rPr lang="ru-RU" sz="1800" b="1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r>
                        <a:rPr lang="ru-RU" sz="18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13 </a:t>
                      </a:r>
                      <a:r>
                        <a:rPr lang="ru-RU" sz="1800" b="1" baseline="300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00</a:t>
                      </a:r>
                      <a:r>
                        <a:rPr lang="ru-RU" sz="18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– </a:t>
                      </a:r>
                      <a:r>
                        <a:rPr lang="ru-RU" sz="1800" b="1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13 </a:t>
                      </a:r>
                      <a:r>
                        <a:rPr lang="ru-RU" sz="1800" b="1" baseline="3000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48</a:t>
                      </a:r>
                      <a:endParaRPr lang="ru-RU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2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СБ.     </a:t>
                      </a:r>
                    </a:p>
                    <a:p>
                      <a:r>
                        <a:rPr lang="ru-RU" sz="1400" b="1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ВС. 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выходной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print"/>
          <a:srcRect l="30621" t="33040" r="10862" b="23088"/>
          <a:stretch>
            <a:fillRect/>
          </a:stretch>
        </p:blipFill>
        <p:spPr>
          <a:xfrm>
            <a:off x="0" y="1556792"/>
            <a:ext cx="9144000" cy="424847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827584" y="5589240"/>
            <a:ext cx="7344816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Сбалансированность 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бюджета по доходам и расходам –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основополагающее требование, предъявляемое </a:t>
            </a:r>
            <a:r>
              <a:rPr lang="ru-RU" sz="1600" dirty="0" smtClean="0"/>
              <a:t>к органам ,  составляющим </a:t>
            </a:r>
          </a:p>
          <a:p>
            <a:pPr algn="ctr"/>
            <a:r>
              <a:rPr lang="ru-RU" sz="1600" dirty="0" smtClean="0"/>
              <a:t>и утверждающим бюджет.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бывают бюджеты?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628801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dirty="0" smtClean="0">
                <a:latin typeface="Sylfaen" pitchFamily="18" charset="0"/>
              </a:rPr>
              <a:t>.  </a:t>
            </a:r>
          </a:p>
        </p:txBody>
      </p:sp>
      <p:pic>
        <p:nvPicPr>
          <p:cNvPr id="6" name="Рисунок 5" descr="Изображение 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869160"/>
            <a:ext cx="2376264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7544" y="1628800"/>
            <a:ext cx="2736304" cy="100811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ook Antiqua" pitchFamily="18" charset="0"/>
                <a:cs typeface="Arial" pitchFamily="34" charset="0"/>
              </a:rPr>
              <a:t>Бюджет семьи</a:t>
            </a:r>
            <a:endParaRPr lang="ru-RU" sz="2200" dirty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940152" y="1556792"/>
            <a:ext cx="2736304" cy="100811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ook Antiqua" pitchFamily="18" charset="0"/>
              </a:rPr>
              <a:t>Бюджет организаций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843808" y="2780928"/>
            <a:ext cx="3240360" cy="1008112"/>
          </a:xfrm>
          <a:prstGeom prst="round2DiagRect">
            <a:avLst/>
          </a:prstGeom>
          <a:ln>
            <a:solidFill>
              <a:schemeClr val="accent5"/>
            </a:solidFill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Book Antiqua" pitchFamily="18" charset="0"/>
              </a:rPr>
              <a:t>Бюджеты публично - правовых образований</a:t>
            </a:r>
            <a:endParaRPr lang="ru-RU" sz="2200" dirty="0">
              <a:latin typeface="Book Antiqu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547664" y="3789040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Горизонтальный свиток 10"/>
          <p:cNvSpPr/>
          <p:nvPr/>
        </p:nvSpPr>
        <p:spPr>
          <a:xfrm>
            <a:off x="179512" y="4221088"/>
            <a:ext cx="2880320" cy="72008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Российской Федерации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084168" y="4149080"/>
            <a:ext cx="2880320" cy="72008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Муниципальных образований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endCxn id="12" idx="0"/>
          </p:cNvCxnSpPr>
          <p:nvPr/>
        </p:nvCxnSpPr>
        <p:spPr>
          <a:xfrm>
            <a:off x="6012160" y="3717032"/>
            <a:ext cx="1512168" cy="522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1"/>
          </p:cNvCxnSpPr>
          <p:nvPr/>
        </p:nvCxnSpPr>
        <p:spPr>
          <a:xfrm flipH="1">
            <a:off x="4427984" y="3789040"/>
            <a:ext cx="360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Горизонтальный свиток 14"/>
          <p:cNvSpPr/>
          <p:nvPr/>
        </p:nvSpPr>
        <p:spPr>
          <a:xfrm>
            <a:off x="3131840" y="4437112"/>
            <a:ext cx="2880320" cy="72008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Субъектов Российской Федерации</a:t>
            </a:r>
            <a:endParaRPr lang="ru-RU" dirty="0"/>
          </a:p>
        </p:txBody>
      </p:sp>
      <p:pic>
        <p:nvPicPr>
          <p:cNvPr id="16" name="Рисунок 15" descr="Изображение 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941169"/>
            <a:ext cx="2407816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Изображение 0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5157192"/>
            <a:ext cx="2592288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Изображение 0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564903"/>
            <a:ext cx="2088232" cy="126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Изображение 0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564904"/>
            <a:ext cx="2088232" cy="118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Горизонтальный свиток 20"/>
          <p:cNvSpPr/>
          <p:nvPr/>
        </p:nvSpPr>
        <p:spPr>
          <a:xfrm>
            <a:off x="179512" y="5877272"/>
            <a:ext cx="2808312" cy="8367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(бюджет</a:t>
            </a:r>
            <a:r>
              <a:rPr lang="ru-RU" dirty="0" smtClean="0"/>
              <a:t>, </a:t>
            </a:r>
            <a:r>
              <a:rPr lang="ru-RU" sz="1200" dirty="0" smtClean="0"/>
              <a:t>бюджеты государственных внебюджетных фондов РФ)</a:t>
            </a:r>
            <a:endParaRPr lang="ru-RU" sz="1200" dirty="0"/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6228184" y="5949280"/>
            <a:ext cx="2700808" cy="6926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(Местные бюджеты)</a:t>
            </a:r>
            <a:endParaRPr lang="ru-RU" sz="1200" dirty="0"/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3275856" y="5949280"/>
            <a:ext cx="2664296" cy="7647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(Региональные бюджеты, бюджеты территориальных фондов ОМС)</a:t>
            </a:r>
            <a:endParaRPr lang="ru-RU" sz="1200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1691680" y="141277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600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4427984" y="1412776"/>
            <a:ext cx="36004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600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7164288" y="1412776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200" dirty="0" smtClean="0">
              <a:latin typeface="Book Antiqua" pitchFamily="18" charset="0"/>
            </a:endParaRPr>
          </a:p>
          <a:p>
            <a:r>
              <a:rPr lang="en-US" sz="2200" dirty="0" smtClean="0">
                <a:latin typeface="Book Antiqua" pitchFamily="18" charset="0"/>
              </a:rPr>
              <a:t>I</a:t>
            </a:r>
            <a:r>
              <a:rPr lang="ru-RU" sz="2200" dirty="0" smtClean="0">
                <a:latin typeface="Book Antiqua" pitchFamily="18" charset="0"/>
              </a:rPr>
              <a:t> уровень</a:t>
            </a:r>
            <a:endParaRPr lang="en-US" sz="2200" dirty="0" smtClean="0">
              <a:latin typeface="Book Antiqua" pitchFamily="18" charset="0"/>
            </a:endParaRPr>
          </a:p>
          <a:p>
            <a:endParaRPr lang="en-US" sz="2200" dirty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r>
              <a:rPr lang="en-US" sz="2200" dirty="0" smtClean="0">
                <a:latin typeface="Book Antiqua" pitchFamily="18" charset="0"/>
              </a:rPr>
              <a:t>II </a:t>
            </a:r>
            <a:r>
              <a:rPr lang="ru-RU" sz="2200" dirty="0" smtClean="0">
                <a:latin typeface="Book Antiqua" pitchFamily="18" charset="0"/>
              </a:rPr>
              <a:t>уровень</a:t>
            </a:r>
          </a:p>
          <a:p>
            <a:endParaRPr lang="ru-RU" sz="2200" dirty="0">
              <a:latin typeface="Book Antiqua" pitchFamily="18" charset="0"/>
            </a:endParaRPr>
          </a:p>
          <a:p>
            <a:endParaRPr lang="ru-RU" sz="2200" dirty="0" smtClean="0">
              <a:latin typeface="Book Antiqua" pitchFamily="18" charset="0"/>
            </a:endParaRPr>
          </a:p>
          <a:p>
            <a:endParaRPr lang="ru-RU" sz="2200" dirty="0" smtClean="0">
              <a:latin typeface="Book Antiqua" pitchFamily="18" charset="0"/>
            </a:endParaRPr>
          </a:p>
          <a:p>
            <a:r>
              <a:rPr lang="en-US" sz="2200" dirty="0" smtClean="0">
                <a:latin typeface="Book Antiqua" pitchFamily="18" charset="0"/>
              </a:rPr>
              <a:t>III </a:t>
            </a:r>
            <a:r>
              <a:rPr lang="ru-RU" sz="2200" dirty="0" smtClean="0">
                <a:latin typeface="Book Antiqua" pitchFamily="18" charset="0"/>
              </a:rPr>
              <a:t>уровень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700808"/>
            <a:ext cx="29523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Федеральный бюджет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700808"/>
            <a:ext cx="31683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Бюджеты государственных внебюджетных фондов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996952"/>
            <a:ext cx="2952328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Бюджеты субъектов РФ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4221088"/>
            <a:ext cx="6336704" cy="2232248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Местные бюджеты, в том числе: </a:t>
            </a:r>
          </a:p>
          <a:p>
            <a:pPr algn="ctr"/>
            <a:r>
              <a:rPr lang="ru-RU" b="1" dirty="0" smtClean="0"/>
              <a:t>- бюджеты муниципальных районов;</a:t>
            </a:r>
          </a:p>
          <a:p>
            <a:pPr algn="ctr"/>
            <a:r>
              <a:rPr lang="ru-RU" b="1" dirty="0" smtClean="0"/>
              <a:t> - бюджеты городских округов;</a:t>
            </a:r>
          </a:p>
          <a:p>
            <a:pPr algn="ctr">
              <a:buFontTx/>
              <a:buChar char="-"/>
            </a:pPr>
            <a:r>
              <a:rPr lang="ru-RU" b="1" dirty="0" smtClean="0"/>
              <a:t>бюджеты внутригородских муниципальных образований городов федерального значения Москвы,  Санкт–Петербурга и Севастополя;</a:t>
            </a:r>
          </a:p>
          <a:p>
            <a:pPr algn="ctr">
              <a:buFontTx/>
              <a:buChar char="-"/>
            </a:pPr>
            <a:r>
              <a:rPr lang="ru-RU" b="1" dirty="0" smtClean="0"/>
              <a:t> бюджеты городских и сельских поселений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996952"/>
            <a:ext cx="3168352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Бюджеты территориальных государственных внебюджетных фондов</a:t>
            </a:r>
          </a:p>
          <a:p>
            <a:pPr algn="ctr"/>
            <a:endParaRPr lang="ru-RU" dirty="0"/>
          </a:p>
        </p:txBody>
      </p: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Бюджетная система Российской Федерации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" name="Рисунок 13" descr="Изображение 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60648"/>
            <a:ext cx="827585" cy="1224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9615</TotalTime>
  <Words>7808</Words>
  <Application>Microsoft Office PowerPoint</Application>
  <PresentationFormat>Экран (4:3)</PresentationFormat>
  <Paragraphs>1329</Paragraphs>
  <Slides>69</Slides>
  <Notes>52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БЮДЖЕТ ДЛЯ ГРАЖДАН </vt:lpstr>
      <vt:lpstr>Вступление</vt:lpstr>
      <vt:lpstr>Азбука бюджета</vt:lpstr>
      <vt:lpstr>Азбука бюджета</vt:lpstr>
      <vt:lpstr>Азбука бюджета</vt:lpstr>
      <vt:lpstr>Азбука бюджета</vt:lpstr>
      <vt:lpstr>Что такое бюджет?</vt:lpstr>
      <vt:lpstr>Какие бывают бюджеты?</vt:lpstr>
      <vt:lpstr>       Бюджетная система Российской Федерации</vt:lpstr>
      <vt:lpstr>Бюджетный процесс</vt:lpstr>
      <vt:lpstr>Участники бюджетного процесса</vt:lpstr>
      <vt:lpstr>Гражданин, и его участие  в бюджетном процессе</vt:lpstr>
      <vt:lpstr>Способы влияния гражданина на состав бюджета</vt:lpstr>
      <vt:lpstr>Общие сведения о Кушвинском  городском округе</vt:lpstr>
      <vt:lpstr>Демографическая обстановка за 2014 год</vt:lpstr>
      <vt:lpstr>Показатели занятости населения   Кушвинского городского округа за 2014 год</vt:lpstr>
      <vt:lpstr>Социально-культурная сфера  Кушвинского городского округа</vt:lpstr>
      <vt:lpstr>      Основные показатели прогноза социально-экономического развития Кушвинского  городского округа на 2015 – 2017 годы</vt:lpstr>
      <vt:lpstr> Основные показатели прогноза социально-экономического развития Кушвинского  городского округа на 2015 – 2017 годы</vt:lpstr>
      <vt:lpstr>         Составление проекта бюджета Кушвинского городского округа основывается на:</vt:lpstr>
      <vt:lpstr>Основные направления бюджетной  политики Кушвинского городского округа на 2015 год  и плановый период 2016 и 2017 годов</vt:lpstr>
      <vt:lpstr>Основные направления налоговой политики Кушвинского городского округа на 2015 год  и плановый период 2016 и 2017 годов</vt:lpstr>
      <vt:lpstr>Доходы бюджета</vt:lpstr>
      <vt:lpstr>      Налоговые доходы бюджета</vt:lpstr>
      <vt:lpstr>      Налоговые доходы бюджета Кушвинского городского округа</vt:lpstr>
      <vt:lpstr>Размер недополученных доходов бюджета                   Кушвинского городского округа по земельному налогу и налогу  на имущество физических лиц за 2014 год</vt:lpstr>
      <vt:lpstr>      Куда зачисляются налоги, уплачиваемые жителями Кушвинского городского округа</vt:lpstr>
      <vt:lpstr>Дорожный фонд  Кушвинского городского округа</vt:lpstr>
      <vt:lpstr>      Неналоговые доходы бюджета</vt:lpstr>
      <vt:lpstr>      Норматив распределения неналоговых доходов</vt:lpstr>
      <vt:lpstr>Основные мероприятия, проводимые по  мобилизации доходов в бюджет  Кушвинского городского округа</vt:lpstr>
      <vt:lpstr>Что такое безвозмездные трансферты (безвозмездные поступления) ?</vt:lpstr>
      <vt:lpstr>      Формы межбюджетных трансфертов</vt:lpstr>
      <vt:lpstr>      Условия предоставления межбюджетных трансфертов из бюджетов субъектов РФ</vt:lpstr>
      <vt:lpstr>Расходы бюджета</vt:lpstr>
      <vt:lpstr>      Распределение расходов бюджета  Кушвинского городского округа</vt:lpstr>
      <vt:lpstr>      Классификация расходов бюджета</vt:lpstr>
      <vt:lpstr>      Расходные обязательства</vt:lpstr>
      <vt:lpstr>      Резервный фонд администрации  Кушвинского городского округа</vt:lpstr>
      <vt:lpstr>Расходы бюджета Кушвинского городского  округа за счет Дорожного фонда</vt:lpstr>
      <vt:lpstr>Муниципальные программы</vt:lpstr>
      <vt:lpstr>Источники финансирования  дефицита бюджета</vt:lpstr>
      <vt:lpstr>      Муниципальный долг</vt:lpstr>
      <vt:lpstr>      Основные характеристики бюджета        Кушвинского городского округа на 2015 год  и плановый период 2016 и 2017 годов</vt:lpstr>
      <vt:lpstr>Основные характеристики бюджета      Кушвинского городского округа на 2015 год</vt:lpstr>
      <vt:lpstr>      Свод доходов бюджета Кушвинского городского округа на 2015 год и плановый период  2016 и 2017 годов</vt:lpstr>
      <vt:lpstr>      Структура доходов бюджета Кушвинского городского округа на 2015 год и  плановый период 2016 и 2017 годов</vt:lpstr>
      <vt:lpstr>      Динамика основных параметров доходов бюджета Кушвинского городского  округа за 2013 - 2017 годы</vt:lpstr>
      <vt:lpstr>      Структура налоговых доходов бюджета                       Кушвинского городского округа на 2015 год</vt:lpstr>
      <vt:lpstr>      Структура налоговых доходов бюджета                   Кушвинского городского округа на  плановый период 2016 и 2017 годов</vt:lpstr>
      <vt:lpstr>      Структура неналоговых доходов бюджета                       Кушвинского городского округа на 2015 год</vt:lpstr>
      <vt:lpstr>      Структура неналоговых доходов бюджета                   Кушвинского городского округа на  плановый период 2016 и 2017 годов</vt:lpstr>
      <vt:lpstr>      Структура межбюджетных трансфертов на          2015 год и плановый период 2016 и 2017 годов</vt:lpstr>
      <vt:lpstr>      Выравнивание бюджетной обеспеченности на 2015 год и плановый период 2016 и 2017 годов</vt:lpstr>
      <vt:lpstr>      Свод расходов бюджета Кушвинского городского округа на 2015 год и плановый  период 2016 и 2017 годов </vt:lpstr>
      <vt:lpstr>      Структура расходов бюджета Кушвинского городского округа на 2015 год</vt:lpstr>
      <vt:lpstr>      Муниципальные программы Кушвинского городского округа на 2015 год и плановый  период 2016 и 2017 годов </vt:lpstr>
      <vt:lpstr>         Структура муниципальных программ Кушвинского городского округа на 2015 год</vt:lpstr>
      <vt:lpstr>         Значимые мероприятия в рамках муниципальных программ Кушвинского городского округа  на 2015 год</vt:lpstr>
      <vt:lpstr>      Муниципальная программа КГО «Развитие и обеспечение эффективности деятельности  администрации Кушвинского городского  округа до 2020 года»</vt:lpstr>
      <vt:lpstr>      Муниципальная программа КГО «Повышение эффективности управления муниципальной собственностью Кушвинского городского  округа до 2020 года»</vt:lpstr>
      <vt:lpstr>      Муниципальная программа КГО «Реализация вопросов местного значения и осуществление государственных полномочий                             м       муниципальным казенным учреждением Кушвинского городского               округа "Комитет жилищно-коммунальной сферы" до 2020 года"</vt:lpstr>
      <vt:lpstr>      Муниципальная программа КГО «Развитие системы образования в Кушвинском городском  округе до 2020 года"»</vt:lpstr>
      <vt:lpstr>         Муниципальная программа КГО «Развитие культуры в Кушвинском городском округе до 2020 года"»</vt:lpstr>
      <vt:lpstr>      Муниципальная программа КГО «Развитие физической культуры и спорта в Кушвинском городском  округе до 2020 года»</vt:lpstr>
      <vt:lpstr>      Муниципальная программа КГО «Управление муниципальными финансами Кушвинского городского округа до 2020 года»</vt:lpstr>
      <vt:lpstr>Свод источников финансирования дефицита  бюджета Кушвинского городского округа на  2015 год и плановый период 2016 и 2017 годы</vt:lpstr>
      <vt:lpstr>Муниципальный долг Кушвинского городского округа</vt:lpstr>
      <vt:lpstr>Контактная информация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Alex-Note</dc:creator>
  <cp:lastModifiedBy>Alex-Note</cp:lastModifiedBy>
  <cp:revision>377</cp:revision>
  <dcterms:created xsi:type="dcterms:W3CDTF">2016-02-21T10:13:17Z</dcterms:created>
  <dcterms:modified xsi:type="dcterms:W3CDTF">2016-04-20T11:33:20Z</dcterms:modified>
</cp:coreProperties>
</file>